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61" r:id="rId4"/>
    <p:sldId id="257" r:id="rId5"/>
    <p:sldId id="322" r:id="rId6"/>
    <p:sldId id="323" r:id="rId7"/>
    <p:sldId id="263" r:id="rId8"/>
    <p:sldId id="327" r:id="rId9"/>
    <p:sldId id="324" r:id="rId10"/>
    <p:sldId id="325" r:id="rId11"/>
    <p:sldId id="328" r:id="rId12"/>
    <p:sldId id="345" r:id="rId13"/>
    <p:sldId id="329" r:id="rId14"/>
    <p:sldId id="330" r:id="rId15"/>
    <p:sldId id="326" r:id="rId16"/>
    <p:sldId id="338" r:id="rId17"/>
    <p:sldId id="332" r:id="rId18"/>
    <p:sldId id="333" r:id="rId19"/>
    <p:sldId id="260" r:id="rId20"/>
    <p:sldId id="334" r:id="rId21"/>
    <p:sldId id="335" r:id="rId22"/>
    <p:sldId id="336" r:id="rId23"/>
    <p:sldId id="339" r:id="rId24"/>
    <p:sldId id="340" r:id="rId25"/>
    <p:sldId id="320" r:id="rId26"/>
    <p:sldId id="337" r:id="rId27"/>
    <p:sldId id="341" r:id="rId28"/>
    <p:sldId id="342" r:id="rId29"/>
    <p:sldId id="343" r:id="rId30"/>
    <p:sldId id="344" r:id="rId3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FF29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679" autoAdjust="0"/>
  </p:normalViewPr>
  <p:slideViewPr>
    <p:cSldViewPr>
      <p:cViewPr>
        <p:scale>
          <a:sx n="60" d="100"/>
          <a:sy n="60" d="100"/>
        </p:scale>
        <p:origin x="-168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6517F-A78A-466C-924E-4CE68CB9BCE3}" type="doc">
      <dgm:prSet loTypeId="urn:microsoft.com/office/officeart/2005/8/layout/h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2C9E235A-1651-420F-A84F-F36C227D205E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PT" b="1" dirty="0" smtClean="0"/>
            <a:t>Cromossoma paterno</a:t>
          </a:r>
          <a:endParaRPr lang="pt-PT" b="1" dirty="0"/>
        </a:p>
      </dgm:t>
    </dgm:pt>
    <dgm:pt modelId="{871470C3-4AFD-4833-A62B-6862177FB421}" type="parTrans" cxnId="{7EF6DD20-9068-47A7-B5EC-F4D1E5862EB2}">
      <dgm:prSet/>
      <dgm:spPr/>
      <dgm:t>
        <a:bodyPr/>
        <a:lstStyle/>
        <a:p>
          <a:endParaRPr lang="pt-PT" b="1"/>
        </a:p>
      </dgm:t>
    </dgm:pt>
    <dgm:pt modelId="{1F798AB6-FC17-47FB-BBDA-07F0A3D4E077}" type="sibTrans" cxnId="{7EF6DD20-9068-47A7-B5EC-F4D1E5862EB2}">
      <dgm:prSet/>
      <dgm:spPr/>
      <dgm:t>
        <a:bodyPr/>
        <a:lstStyle/>
        <a:p>
          <a:endParaRPr lang="pt-PT" b="1"/>
        </a:p>
      </dgm:t>
    </dgm:pt>
    <dgm:pt modelId="{39C3A106-2DA3-4B3E-BEF5-592314757EF7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 smtClean="0"/>
            <a:t>MKRN3</a:t>
          </a:r>
          <a:endParaRPr lang="pt-PT" b="1" dirty="0"/>
        </a:p>
      </dgm:t>
    </dgm:pt>
    <dgm:pt modelId="{D5F62C84-F8CE-4813-8664-C2D0624341E3}" type="parTrans" cxnId="{AAB33945-D242-4A4B-B631-F7ADA206786C}">
      <dgm:prSet/>
      <dgm:spPr/>
      <dgm:t>
        <a:bodyPr/>
        <a:lstStyle/>
        <a:p>
          <a:endParaRPr lang="pt-PT" b="1"/>
        </a:p>
      </dgm:t>
    </dgm:pt>
    <dgm:pt modelId="{304F0497-BAED-4DB2-BF75-F96F6393FC49}" type="sibTrans" cxnId="{AAB33945-D242-4A4B-B631-F7ADA206786C}">
      <dgm:prSet/>
      <dgm:spPr/>
      <dgm:t>
        <a:bodyPr/>
        <a:lstStyle/>
        <a:p>
          <a:endParaRPr lang="pt-PT" b="1"/>
        </a:p>
      </dgm:t>
    </dgm:pt>
    <dgm:pt modelId="{0D0C48C2-14FE-42B5-B08D-B69F89A31DC8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PT" b="1" dirty="0" smtClean="0"/>
            <a:t>Cromossoma materno</a:t>
          </a:r>
          <a:endParaRPr lang="pt-PT" b="1" dirty="0"/>
        </a:p>
      </dgm:t>
    </dgm:pt>
    <dgm:pt modelId="{06DB2C33-6448-4485-880B-93DCD4843ABA}" type="parTrans" cxnId="{80A275DF-F9D5-4551-AF8F-C60A8647E43B}">
      <dgm:prSet/>
      <dgm:spPr/>
      <dgm:t>
        <a:bodyPr/>
        <a:lstStyle/>
        <a:p>
          <a:endParaRPr lang="pt-PT" b="1"/>
        </a:p>
      </dgm:t>
    </dgm:pt>
    <dgm:pt modelId="{828DA565-5F4F-4A2F-AED8-200AB635FE34}" type="sibTrans" cxnId="{80A275DF-F9D5-4551-AF8F-C60A8647E43B}">
      <dgm:prSet/>
      <dgm:spPr/>
      <dgm:t>
        <a:bodyPr/>
        <a:lstStyle/>
        <a:p>
          <a:endParaRPr lang="pt-PT" b="1"/>
        </a:p>
      </dgm:t>
    </dgm:pt>
    <dgm:pt modelId="{03193CD3-53BD-487E-BEB6-034CC8DD917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3000" b="1" dirty="0" smtClean="0"/>
            <a:t>UBE3A </a:t>
          </a:r>
          <a:endParaRPr lang="pt-PT" sz="3000" b="1" dirty="0"/>
        </a:p>
      </dgm:t>
    </dgm:pt>
    <dgm:pt modelId="{33469460-ACB3-407C-8AF6-95E67A4158B6}" type="parTrans" cxnId="{9B51BE57-D4D4-460D-BE0F-1BBC5E859A82}">
      <dgm:prSet/>
      <dgm:spPr/>
      <dgm:t>
        <a:bodyPr/>
        <a:lstStyle/>
        <a:p>
          <a:endParaRPr lang="pt-PT" b="1"/>
        </a:p>
      </dgm:t>
    </dgm:pt>
    <dgm:pt modelId="{7A0F3EBC-7BF4-49B1-BC41-8FE4C90DC3AC}" type="sibTrans" cxnId="{9B51BE57-D4D4-460D-BE0F-1BBC5E859A82}">
      <dgm:prSet/>
      <dgm:spPr/>
      <dgm:t>
        <a:bodyPr/>
        <a:lstStyle/>
        <a:p>
          <a:endParaRPr lang="pt-PT" b="1"/>
        </a:p>
      </dgm:t>
    </dgm:pt>
    <dgm:pt modelId="{25C8319B-89CF-4E9E-8154-84426CF0567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 smtClean="0"/>
            <a:t>MAGEL2</a:t>
          </a:r>
        </a:p>
      </dgm:t>
    </dgm:pt>
    <dgm:pt modelId="{0E67260A-F575-42A0-B9ED-46D7EE80094B}" type="parTrans" cxnId="{5423FE32-3152-4137-BA50-E94349DDC395}">
      <dgm:prSet/>
      <dgm:spPr/>
      <dgm:t>
        <a:bodyPr/>
        <a:lstStyle/>
        <a:p>
          <a:endParaRPr lang="pt-PT" b="1"/>
        </a:p>
      </dgm:t>
    </dgm:pt>
    <dgm:pt modelId="{AA252C22-FC8E-42B0-8626-6533CB09E2A9}" type="sibTrans" cxnId="{5423FE32-3152-4137-BA50-E94349DDC395}">
      <dgm:prSet/>
      <dgm:spPr/>
      <dgm:t>
        <a:bodyPr/>
        <a:lstStyle/>
        <a:p>
          <a:endParaRPr lang="pt-PT" b="1"/>
        </a:p>
      </dgm:t>
    </dgm:pt>
    <dgm:pt modelId="{B32A0CEC-9816-4B9B-9A48-59F8572AC90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smtClean="0"/>
            <a:t>NDN</a:t>
          </a:r>
          <a:endParaRPr lang="pt-PT" b="1" dirty="0" smtClean="0"/>
        </a:p>
      </dgm:t>
    </dgm:pt>
    <dgm:pt modelId="{8119320D-7A2A-43D2-8F3D-7A31D4E60A75}" type="parTrans" cxnId="{170E0976-0F80-4D66-88E4-268E69C1C86E}">
      <dgm:prSet/>
      <dgm:spPr/>
      <dgm:t>
        <a:bodyPr/>
        <a:lstStyle/>
        <a:p>
          <a:endParaRPr lang="pt-PT" b="1"/>
        </a:p>
      </dgm:t>
    </dgm:pt>
    <dgm:pt modelId="{77B072A3-0936-4EBA-B1EA-4BF607A00035}" type="sibTrans" cxnId="{170E0976-0F80-4D66-88E4-268E69C1C86E}">
      <dgm:prSet/>
      <dgm:spPr/>
      <dgm:t>
        <a:bodyPr/>
        <a:lstStyle/>
        <a:p>
          <a:endParaRPr lang="pt-PT" b="1"/>
        </a:p>
      </dgm:t>
    </dgm:pt>
    <dgm:pt modelId="{D54F2AAA-BB48-441E-A92B-BD61180AAF3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 smtClean="0"/>
            <a:t>SNRPN</a:t>
          </a:r>
        </a:p>
      </dgm:t>
    </dgm:pt>
    <dgm:pt modelId="{15E7B373-398C-4049-9AE8-8071BC64EB02}" type="parTrans" cxnId="{05B85F3E-5EB3-4F20-B959-4FD986C77FB3}">
      <dgm:prSet/>
      <dgm:spPr/>
      <dgm:t>
        <a:bodyPr/>
        <a:lstStyle/>
        <a:p>
          <a:endParaRPr lang="pt-PT" b="1"/>
        </a:p>
      </dgm:t>
    </dgm:pt>
    <dgm:pt modelId="{F30DA409-7C7C-44E6-8857-D75EE9C1B1B5}" type="sibTrans" cxnId="{05B85F3E-5EB3-4F20-B959-4FD986C77FB3}">
      <dgm:prSet/>
      <dgm:spPr/>
      <dgm:t>
        <a:bodyPr/>
        <a:lstStyle/>
        <a:p>
          <a:endParaRPr lang="pt-PT" b="1"/>
        </a:p>
      </dgm:t>
    </dgm:pt>
    <dgm:pt modelId="{5A05E263-D7FD-4AAC-A549-E9A52480EEF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smtClean="0"/>
            <a:t>C15orf2</a:t>
          </a:r>
          <a:endParaRPr lang="pt-PT" b="1" dirty="0" smtClean="0"/>
        </a:p>
      </dgm:t>
    </dgm:pt>
    <dgm:pt modelId="{2930336F-243E-419B-A997-97E20C312E66}" type="parTrans" cxnId="{A5C48146-FBDB-45A4-B379-C005CFB4DC0A}">
      <dgm:prSet/>
      <dgm:spPr/>
      <dgm:t>
        <a:bodyPr/>
        <a:lstStyle/>
        <a:p>
          <a:endParaRPr lang="pt-PT" b="1"/>
        </a:p>
      </dgm:t>
    </dgm:pt>
    <dgm:pt modelId="{C3DFF431-C83E-46E2-A98D-9D91D17EE7CC}" type="sibTrans" cxnId="{A5C48146-FBDB-45A4-B379-C005CFB4DC0A}">
      <dgm:prSet/>
      <dgm:spPr/>
      <dgm:t>
        <a:bodyPr/>
        <a:lstStyle/>
        <a:p>
          <a:endParaRPr lang="pt-PT" b="1"/>
        </a:p>
      </dgm:t>
    </dgm:pt>
    <dgm:pt modelId="{B42B6110-525B-4A73-9D36-37C1B7022D8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 smtClean="0"/>
            <a:t>PWRN1</a:t>
          </a:r>
        </a:p>
      </dgm:t>
    </dgm:pt>
    <dgm:pt modelId="{6C004D51-8463-47F2-9084-FEEE40685EA7}" type="parTrans" cxnId="{35716FBD-2B29-4496-8ED1-072D8C83E017}">
      <dgm:prSet/>
      <dgm:spPr/>
      <dgm:t>
        <a:bodyPr/>
        <a:lstStyle/>
        <a:p>
          <a:endParaRPr lang="pt-PT" b="1"/>
        </a:p>
      </dgm:t>
    </dgm:pt>
    <dgm:pt modelId="{AC75235E-8F4C-448C-A30E-5161FE1ECA5E}" type="sibTrans" cxnId="{35716FBD-2B29-4496-8ED1-072D8C83E017}">
      <dgm:prSet/>
      <dgm:spPr/>
      <dgm:t>
        <a:bodyPr/>
        <a:lstStyle/>
        <a:p>
          <a:endParaRPr lang="pt-PT" b="1"/>
        </a:p>
      </dgm:t>
    </dgm:pt>
    <dgm:pt modelId="{441E9282-6403-4E29-8349-F20E1B47F1BF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3000" b="1" dirty="0" smtClean="0"/>
            <a:t>ATP10C</a:t>
          </a:r>
          <a:endParaRPr lang="pt-PT" sz="3000" b="1" dirty="0"/>
        </a:p>
      </dgm:t>
    </dgm:pt>
    <dgm:pt modelId="{97DAF7A1-3C8C-439E-BA6C-482B23719F28}" type="parTrans" cxnId="{6BBD744F-06DD-4B46-8D00-2FF149A4D08F}">
      <dgm:prSet/>
      <dgm:spPr/>
      <dgm:t>
        <a:bodyPr/>
        <a:lstStyle/>
        <a:p>
          <a:endParaRPr lang="pt-PT" b="1"/>
        </a:p>
      </dgm:t>
    </dgm:pt>
    <dgm:pt modelId="{2A1A80B9-CC25-4D5F-9F95-DB05C75E1ECE}" type="sibTrans" cxnId="{6BBD744F-06DD-4B46-8D00-2FF149A4D08F}">
      <dgm:prSet/>
      <dgm:spPr/>
      <dgm:t>
        <a:bodyPr/>
        <a:lstStyle/>
        <a:p>
          <a:endParaRPr lang="pt-PT" b="1"/>
        </a:p>
      </dgm:t>
    </dgm:pt>
    <dgm:pt modelId="{AF1F7D0F-80EA-43E4-8C5A-B09E4F299DF2}" type="pres">
      <dgm:prSet presAssocID="{4D86517F-A78A-466C-924E-4CE68CB9B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5FB903F-FC5B-4804-976F-08C273400394}" type="pres">
      <dgm:prSet presAssocID="{2C9E235A-1651-420F-A84F-F36C227D205E}" presName="composite" presStyleCnt="0"/>
      <dgm:spPr/>
      <dgm:t>
        <a:bodyPr/>
        <a:lstStyle/>
        <a:p>
          <a:endParaRPr lang="pt-PT"/>
        </a:p>
      </dgm:t>
    </dgm:pt>
    <dgm:pt modelId="{B0304C9D-01A8-494B-AD1C-D10FA5D4C33C}" type="pres">
      <dgm:prSet presAssocID="{2C9E235A-1651-420F-A84F-F36C227D2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D4FD77-D7AD-4C70-B4C7-23A943F485AB}" type="pres">
      <dgm:prSet presAssocID="{2C9E235A-1651-420F-A84F-F36C227D205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317F196-F531-46E6-8462-5B2D48CFF062}" type="pres">
      <dgm:prSet presAssocID="{1F798AB6-FC17-47FB-BBDA-07F0A3D4E077}" presName="space" presStyleCnt="0"/>
      <dgm:spPr/>
      <dgm:t>
        <a:bodyPr/>
        <a:lstStyle/>
        <a:p>
          <a:endParaRPr lang="pt-PT"/>
        </a:p>
      </dgm:t>
    </dgm:pt>
    <dgm:pt modelId="{CF313A10-5364-4198-94D3-3ABF74E3D509}" type="pres">
      <dgm:prSet presAssocID="{0D0C48C2-14FE-42B5-B08D-B69F89A31DC8}" presName="composite" presStyleCnt="0"/>
      <dgm:spPr/>
      <dgm:t>
        <a:bodyPr/>
        <a:lstStyle/>
        <a:p>
          <a:endParaRPr lang="pt-PT"/>
        </a:p>
      </dgm:t>
    </dgm:pt>
    <dgm:pt modelId="{A3A7ED70-21DB-4316-ABC7-21FCA5709001}" type="pres">
      <dgm:prSet presAssocID="{0D0C48C2-14FE-42B5-B08D-B69F89A31DC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D8D0CC-6787-4E8E-978E-FCD9ACF6ED81}" type="pres">
      <dgm:prSet presAssocID="{0D0C48C2-14FE-42B5-B08D-B69F89A31DC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0A275DF-F9D5-4551-AF8F-C60A8647E43B}" srcId="{4D86517F-A78A-466C-924E-4CE68CB9BCE3}" destId="{0D0C48C2-14FE-42B5-B08D-B69F89A31DC8}" srcOrd="1" destOrd="0" parTransId="{06DB2C33-6448-4485-880B-93DCD4843ABA}" sibTransId="{828DA565-5F4F-4A2F-AED8-200AB635FE34}"/>
    <dgm:cxn modelId="{A872D441-BE02-491D-B0A7-C755569560FE}" type="presOf" srcId="{25C8319B-89CF-4E9E-8154-84426CF05677}" destId="{BBD4FD77-D7AD-4C70-B4C7-23A943F485AB}" srcOrd="0" destOrd="1" presId="urn:microsoft.com/office/officeart/2005/8/layout/hList1"/>
    <dgm:cxn modelId="{6BBD744F-06DD-4B46-8D00-2FF149A4D08F}" srcId="{0D0C48C2-14FE-42B5-B08D-B69F89A31DC8}" destId="{441E9282-6403-4E29-8349-F20E1B47F1BF}" srcOrd="1" destOrd="0" parTransId="{97DAF7A1-3C8C-439E-BA6C-482B23719F28}" sibTransId="{2A1A80B9-CC25-4D5F-9F95-DB05C75E1ECE}"/>
    <dgm:cxn modelId="{A5C48146-FBDB-45A4-B379-C005CFB4DC0A}" srcId="{2C9E235A-1651-420F-A84F-F36C227D205E}" destId="{5A05E263-D7FD-4AAC-A549-E9A52480EEF5}" srcOrd="4" destOrd="0" parTransId="{2930336F-243E-419B-A997-97E20C312E66}" sibTransId="{C3DFF431-C83E-46E2-A98D-9D91D17EE7CC}"/>
    <dgm:cxn modelId="{05B85F3E-5EB3-4F20-B959-4FD986C77FB3}" srcId="{2C9E235A-1651-420F-A84F-F36C227D205E}" destId="{D54F2AAA-BB48-441E-A92B-BD61180AAF37}" srcOrd="3" destOrd="0" parTransId="{15E7B373-398C-4049-9AE8-8071BC64EB02}" sibTransId="{F30DA409-7C7C-44E6-8857-D75EE9C1B1B5}"/>
    <dgm:cxn modelId="{070AE387-2FD1-4DA2-99F9-96A7D293B4DC}" type="presOf" srcId="{4D86517F-A78A-466C-924E-4CE68CB9BCE3}" destId="{AF1F7D0F-80EA-43E4-8C5A-B09E4F299DF2}" srcOrd="0" destOrd="0" presId="urn:microsoft.com/office/officeart/2005/8/layout/hList1"/>
    <dgm:cxn modelId="{B632D30F-902A-4BB6-A993-CD65711A87A8}" type="presOf" srcId="{39C3A106-2DA3-4B3E-BEF5-592314757EF7}" destId="{BBD4FD77-D7AD-4C70-B4C7-23A943F485AB}" srcOrd="0" destOrd="0" presId="urn:microsoft.com/office/officeart/2005/8/layout/hList1"/>
    <dgm:cxn modelId="{170E0976-0F80-4D66-88E4-268E69C1C86E}" srcId="{2C9E235A-1651-420F-A84F-F36C227D205E}" destId="{B32A0CEC-9816-4B9B-9A48-59F8572AC90E}" srcOrd="2" destOrd="0" parTransId="{8119320D-7A2A-43D2-8F3D-7A31D4E60A75}" sibTransId="{77B072A3-0936-4EBA-B1EA-4BF607A00035}"/>
    <dgm:cxn modelId="{3B216F93-381E-499D-977C-0026BD5D86A4}" type="presOf" srcId="{441E9282-6403-4E29-8349-F20E1B47F1BF}" destId="{66D8D0CC-6787-4E8E-978E-FCD9ACF6ED81}" srcOrd="0" destOrd="1" presId="urn:microsoft.com/office/officeart/2005/8/layout/hList1"/>
    <dgm:cxn modelId="{3934FF83-D264-4B61-A7FE-CE24741BC491}" type="presOf" srcId="{0D0C48C2-14FE-42B5-B08D-B69F89A31DC8}" destId="{A3A7ED70-21DB-4316-ABC7-21FCA5709001}" srcOrd="0" destOrd="0" presId="urn:microsoft.com/office/officeart/2005/8/layout/hList1"/>
    <dgm:cxn modelId="{936269CE-B321-46CE-8345-E57A686B21D0}" type="presOf" srcId="{B32A0CEC-9816-4B9B-9A48-59F8572AC90E}" destId="{BBD4FD77-D7AD-4C70-B4C7-23A943F485AB}" srcOrd="0" destOrd="2" presId="urn:microsoft.com/office/officeart/2005/8/layout/hList1"/>
    <dgm:cxn modelId="{2D2DBA6D-865D-471C-9E13-B48BCCF75D06}" type="presOf" srcId="{2C9E235A-1651-420F-A84F-F36C227D205E}" destId="{B0304C9D-01A8-494B-AD1C-D10FA5D4C33C}" srcOrd="0" destOrd="0" presId="urn:microsoft.com/office/officeart/2005/8/layout/hList1"/>
    <dgm:cxn modelId="{6F60803C-1956-4A89-A655-EA000FDB87C8}" type="presOf" srcId="{5A05E263-D7FD-4AAC-A549-E9A52480EEF5}" destId="{BBD4FD77-D7AD-4C70-B4C7-23A943F485AB}" srcOrd="0" destOrd="4" presId="urn:microsoft.com/office/officeart/2005/8/layout/hList1"/>
    <dgm:cxn modelId="{09AD4542-A591-4327-A236-49FA085713A6}" type="presOf" srcId="{B42B6110-525B-4A73-9D36-37C1B7022D8C}" destId="{BBD4FD77-D7AD-4C70-B4C7-23A943F485AB}" srcOrd="0" destOrd="5" presId="urn:microsoft.com/office/officeart/2005/8/layout/hList1"/>
    <dgm:cxn modelId="{3D3A187D-854F-433D-BEAC-18842FD0A874}" type="presOf" srcId="{D54F2AAA-BB48-441E-A92B-BD61180AAF37}" destId="{BBD4FD77-D7AD-4C70-B4C7-23A943F485AB}" srcOrd="0" destOrd="3" presId="urn:microsoft.com/office/officeart/2005/8/layout/hList1"/>
    <dgm:cxn modelId="{0D0D41DB-C78D-43F5-94F6-931EF24CC8BE}" type="presOf" srcId="{03193CD3-53BD-487E-BEB6-034CC8DD917E}" destId="{66D8D0CC-6787-4E8E-978E-FCD9ACF6ED81}" srcOrd="0" destOrd="0" presId="urn:microsoft.com/office/officeart/2005/8/layout/hList1"/>
    <dgm:cxn modelId="{35716FBD-2B29-4496-8ED1-072D8C83E017}" srcId="{2C9E235A-1651-420F-A84F-F36C227D205E}" destId="{B42B6110-525B-4A73-9D36-37C1B7022D8C}" srcOrd="5" destOrd="0" parTransId="{6C004D51-8463-47F2-9084-FEEE40685EA7}" sibTransId="{AC75235E-8F4C-448C-A30E-5161FE1ECA5E}"/>
    <dgm:cxn modelId="{9B51BE57-D4D4-460D-BE0F-1BBC5E859A82}" srcId="{0D0C48C2-14FE-42B5-B08D-B69F89A31DC8}" destId="{03193CD3-53BD-487E-BEB6-034CC8DD917E}" srcOrd="0" destOrd="0" parTransId="{33469460-ACB3-407C-8AF6-95E67A4158B6}" sibTransId="{7A0F3EBC-7BF4-49B1-BC41-8FE4C90DC3AC}"/>
    <dgm:cxn modelId="{7EF6DD20-9068-47A7-B5EC-F4D1E5862EB2}" srcId="{4D86517F-A78A-466C-924E-4CE68CB9BCE3}" destId="{2C9E235A-1651-420F-A84F-F36C227D205E}" srcOrd="0" destOrd="0" parTransId="{871470C3-4AFD-4833-A62B-6862177FB421}" sibTransId="{1F798AB6-FC17-47FB-BBDA-07F0A3D4E077}"/>
    <dgm:cxn modelId="{AAB33945-D242-4A4B-B631-F7ADA206786C}" srcId="{2C9E235A-1651-420F-A84F-F36C227D205E}" destId="{39C3A106-2DA3-4B3E-BEF5-592314757EF7}" srcOrd="0" destOrd="0" parTransId="{D5F62C84-F8CE-4813-8664-C2D0624341E3}" sibTransId="{304F0497-BAED-4DB2-BF75-F96F6393FC49}"/>
    <dgm:cxn modelId="{5423FE32-3152-4137-BA50-E94349DDC395}" srcId="{2C9E235A-1651-420F-A84F-F36C227D205E}" destId="{25C8319B-89CF-4E9E-8154-84426CF05677}" srcOrd="1" destOrd="0" parTransId="{0E67260A-F575-42A0-B9ED-46D7EE80094B}" sibTransId="{AA252C22-FC8E-42B0-8626-6533CB09E2A9}"/>
    <dgm:cxn modelId="{375B055C-713E-4ED3-B8E8-EF534851C27F}" type="presParOf" srcId="{AF1F7D0F-80EA-43E4-8C5A-B09E4F299DF2}" destId="{65FB903F-FC5B-4804-976F-08C273400394}" srcOrd="0" destOrd="0" presId="urn:microsoft.com/office/officeart/2005/8/layout/hList1"/>
    <dgm:cxn modelId="{CACBAD2C-C163-4341-9DDB-D76DDDB85C36}" type="presParOf" srcId="{65FB903F-FC5B-4804-976F-08C273400394}" destId="{B0304C9D-01A8-494B-AD1C-D10FA5D4C33C}" srcOrd="0" destOrd="0" presId="urn:microsoft.com/office/officeart/2005/8/layout/hList1"/>
    <dgm:cxn modelId="{C3B528E3-EA7C-498B-8450-1940B1188940}" type="presParOf" srcId="{65FB903F-FC5B-4804-976F-08C273400394}" destId="{BBD4FD77-D7AD-4C70-B4C7-23A943F485AB}" srcOrd="1" destOrd="0" presId="urn:microsoft.com/office/officeart/2005/8/layout/hList1"/>
    <dgm:cxn modelId="{0F76143A-E81C-48D5-BF24-FA693A7C459C}" type="presParOf" srcId="{AF1F7D0F-80EA-43E4-8C5A-B09E4F299DF2}" destId="{4317F196-F531-46E6-8462-5B2D48CFF062}" srcOrd="1" destOrd="0" presId="urn:microsoft.com/office/officeart/2005/8/layout/hList1"/>
    <dgm:cxn modelId="{8EA7A878-1DF2-477B-A352-18CDE75CE96B}" type="presParOf" srcId="{AF1F7D0F-80EA-43E4-8C5A-B09E4F299DF2}" destId="{CF313A10-5364-4198-94D3-3ABF74E3D509}" srcOrd="2" destOrd="0" presId="urn:microsoft.com/office/officeart/2005/8/layout/hList1"/>
    <dgm:cxn modelId="{F7554ACA-0BE1-483C-B498-5D55ACE41606}" type="presParOf" srcId="{CF313A10-5364-4198-94D3-3ABF74E3D509}" destId="{A3A7ED70-21DB-4316-ABC7-21FCA5709001}" srcOrd="0" destOrd="0" presId="urn:microsoft.com/office/officeart/2005/8/layout/hList1"/>
    <dgm:cxn modelId="{99ECB4BC-85A2-49A2-8507-3C974069E922}" type="presParOf" srcId="{CF313A10-5364-4198-94D3-3ABF74E3D509}" destId="{66D8D0CC-6787-4E8E-978E-FCD9ACF6ED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83F1D-EDBD-4354-9965-E6CC5E90ECB0}" type="doc">
      <dgm:prSet loTypeId="urn:microsoft.com/office/officeart/2005/8/layout/radial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8A9F5350-43FC-42C2-826D-3B2694777970}">
      <dgm:prSet phldrT="[Texto]"/>
      <dgm:spPr/>
      <dgm:t>
        <a:bodyPr/>
        <a:lstStyle/>
        <a:p>
          <a:r>
            <a:rPr lang="pt-PT" dirty="0" smtClean="0"/>
            <a:t>Tipos de </a:t>
          </a:r>
          <a:r>
            <a:rPr lang="pt-PT" dirty="0" err="1" smtClean="0"/>
            <a:t>snoRNAs</a:t>
          </a:r>
          <a:endParaRPr lang="pt-PT" dirty="0"/>
        </a:p>
      </dgm:t>
    </dgm:pt>
    <dgm:pt modelId="{34248ECA-39FF-491E-8F56-2FBA90CF6C1F}" type="parTrans" cxnId="{652D841C-FDDF-4E7D-BB47-F16753A91FB3}">
      <dgm:prSet/>
      <dgm:spPr/>
      <dgm:t>
        <a:bodyPr/>
        <a:lstStyle/>
        <a:p>
          <a:endParaRPr lang="pt-PT"/>
        </a:p>
      </dgm:t>
    </dgm:pt>
    <dgm:pt modelId="{645C69C4-7A3F-4BAC-9B77-FFF190A4D3A6}" type="sibTrans" cxnId="{652D841C-FDDF-4E7D-BB47-F16753A91FB3}">
      <dgm:prSet/>
      <dgm:spPr/>
      <dgm:t>
        <a:bodyPr/>
        <a:lstStyle/>
        <a:p>
          <a:endParaRPr lang="pt-PT"/>
        </a:p>
      </dgm:t>
    </dgm:pt>
    <dgm:pt modelId="{91D9D922-2174-47E4-B8ED-6E4FCA08D0AE}">
      <dgm:prSet phldrT="[Texto]" custT="1"/>
      <dgm:spPr/>
      <dgm:t>
        <a:bodyPr/>
        <a:lstStyle/>
        <a:p>
          <a:r>
            <a:rPr lang="pt-PT" sz="2400" dirty="0" smtClean="0"/>
            <a:t>HBII-13</a:t>
          </a:r>
          <a:endParaRPr lang="pt-PT" sz="2400" dirty="0"/>
        </a:p>
      </dgm:t>
    </dgm:pt>
    <dgm:pt modelId="{84E51234-6727-42F3-9A2B-FD07365F6C45}" type="parTrans" cxnId="{15FE4AE3-ADB0-43C3-A70C-77FC110D8755}">
      <dgm:prSet/>
      <dgm:spPr/>
      <dgm:t>
        <a:bodyPr/>
        <a:lstStyle/>
        <a:p>
          <a:endParaRPr lang="pt-PT"/>
        </a:p>
      </dgm:t>
    </dgm:pt>
    <dgm:pt modelId="{46812BA1-7B17-4549-A214-3B2A57F98CB5}" type="sibTrans" cxnId="{15FE4AE3-ADB0-43C3-A70C-77FC110D8755}">
      <dgm:prSet/>
      <dgm:spPr/>
      <dgm:t>
        <a:bodyPr/>
        <a:lstStyle/>
        <a:p>
          <a:endParaRPr lang="pt-PT"/>
        </a:p>
      </dgm:t>
    </dgm:pt>
    <dgm:pt modelId="{13AB312F-5027-42BE-8B8D-242C516C08EF}">
      <dgm:prSet phldrT="[Texto]" custT="1"/>
      <dgm:spPr/>
      <dgm:t>
        <a:bodyPr/>
        <a:lstStyle/>
        <a:p>
          <a:r>
            <a:rPr lang="pt-PT" sz="2400" dirty="0" smtClean="0"/>
            <a:t>HBII-85</a:t>
          </a:r>
          <a:endParaRPr lang="pt-PT" sz="2400" dirty="0"/>
        </a:p>
      </dgm:t>
    </dgm:pt>
    <dgm:pt modelId="{DC35C752-7B28-429D-87E1-D196EA13851A}" type="parTrans" cxnId="{168A1CC3-1B9C-4834-8424-ACF64E5BD24C}">
      <dgm:prSet/>
      <dgm:spPr/>
      <dgm:t>
        <a:bodyPr/>
        <a:lstStyle/>
        <a:p>
          <a:endParaRPr lang="pt-PT"/>
        </a:p>
      </dgm:t>
    </dgm:pt>
    <dgm:pt modelId="{0953F668-4A2C-4BE9-A41C-E4F9E01A86E0}" type="sibTrans" cxnId="{168A1CC3-1B9C-4834-8424-ACF64E5BD24C}">
      <dgm:prSet/>
      <dgm:spPr/>
      <dgm:t>
        <a:bodyPr/>
        <a:lstStyle/>
        <a:p>
          <a:endParaRPr lang="pt-PT"/>
        </a:p>
      </dgm:t>
    </dgm:pt>
    <dgm:pt modelId="{E019F9AC-D479-4C13-AE5C-56CFD3E70BA2}">
      <dgm:prSet phldrT="[Texto]" custT="1"/>
      <dgm:spPr/>
      <dgm:t>
        <a:bodyPr/>
        <a:lstStyle/>
        <a:p>
          <a:r>
            <a:rPr lang="pt-PT" sz="2400" dirty="0" smtClean="0"/>
            <a:t>HBII-52</a:t>
          </a:r>
          <a:endParaRPr lang="pt-PT" sz="2400" dirty="0"/>
        </a:p>
      </dgm:t>
    </dgm:pt>
    <dgm:pt modelId="{87E6A5AE-07CE-4355-9B84-69B27EFC2E88}" type="parTrans" cxnId="{80FCE22D-139D-4158-AC48-AC7A44A0B2D0}">
      <dgm:prSet/>
      <dgm:spPr/>
      <dgm:t>
        <a:bodyPr/>
        <a:lstStyle/>
        <a:p>
          <a:endParaRPr lang="pt-PT"/>
        </a:p>
      </dgm:t>
    </dgm:pt>
    <dgm:pt modelId="{0419C82E-1935-4F68-BFC2-D82D723382F8}" type="sibTrans" cxnId="{80FCE22D-139D-4158-AC48-AC7A44A0B2D0}">
      <dgm:prSet/>
      <dgm:spPr/>
      <dgm:t>
        <a:bodyPr/>
        <a:lstStyle/>
        <a:p>
          <a:endParaRPr lang="pt-PT"/>
        </a:p>
      </dgm:t>
    </dgm:pt>
    <dgm:pt modelId="{E2708B30-CD31-44A5-B612-924CF1A5E859}">
      <dgm:prSet phldrT="[Texto]" custT="1"/>
      <dgm:spPr/>
      <dgm:t>
        <a:bodyPr/>
        <a:lstStyle/>
        <a:p>
          <a:r>
            <a:rPr lang="pt-PT" sz="2400" dirty="0" smtClean="0"/>
            <a:t>HBII-436</a:t>
          </a:r>
          <a:endParaRPr lang="pt-PT" sz="2400" dirty="0"/>
        </a:p>
      </dgm:t>
    </dgm:pt>
    <dgm:pt modelId="{10AB87F3-A72E-4A13-ACEE-EEFE72AE8A60}" type="parTrans" cxnId="{6E64778B-EAA9-489A-85AA-D96E8DF28AA6}">
      <dgm:prSet/>
      <dgm:spPr/>
      <dgm:t>
        <a:bodyPr/>
        <a:lstStyle/>
        <a:p>
          <a:endParaRPr lang="pt-PT"/>
        </a:p>
      </dgm:t>
    </dgm:pt>
    <dgm:pt modelId="{9025F1C1-5920-40FE-A5BC-604593B68E89}" type="sibTrans" cxnId="{6E64778B-EAA9-489A-85AA-D96E8DF28AA6}">
      <dgm:prSet/>
      <dgm:spPr/>
      <dgm:t>
        <a:bodyPr/>
        <a:lstStyle/>
        <a:p>
          <a:endParaRPr lang="pt-PT"/>
        </a:p>
      </dgm:t>
    </dgm:pt>
    <dgm:pt modelId="{A76E4C39-EBEC-44F4-9F73-F89E15BD5257}">
      <dgm:prSet custT="1"/>
      <dgm:spPr/>
      <dgm:t>
        <a:bodyPr/>
        <a:lstStyle/>
        <a:p>
          <a:r>
            <a:rPr lang="pt-PT" sz="2400" dirty="0" smtClean="0"/>
            <a:t>HBII-437</a:t>
          </a:r>
          <a:endParaRPr lang="pt-PT" sz="2400" dirty="0"/>
        </a:p>
      </dgm:t>
    </dgm:pt>
    <dgm:pt modelId="{88CF8C39-4CFB-43C0-8841-225C40EFE6FE}" type="parTrans" cxnId="{7DE2A1F2-F2F3-472F-8EC4-C7CEA55775F4}">
      <dgm:prSet/>
      <dgm:spPr/>
      <dgm:t>
        <a:bodyPr/>
        <a:lstStyle/>
        <a:p>
          <a:endParaRPr lang="pt-PT"/>
        </a:p>
      </dgm:t>
    </dgm:pt>
    <dgm:pt modelId="{663E5A54-FDA4-4E68-B4D1-10B1BFF0ECD1}" type="sibTrans" cxnId="{7DE2A1F2-F2F3-472F-8EC4-C7CEA55775F4}">
      <dgm:prSet/>
      <dgm:spPr/>
      <dgm:t>
        <a:bodyPr/>
        <a:lstStyle/>
        <a:p>
          <a:endParaRPr lang="pt-PT"/>
        </a:p>
      </dgm:t>
    </dgm:pt>
    <dgm:pt modelId="{D7D9F538-1180-469F-B155-D337B7B5CC37}">
      <dgm:prSet custT="1"/>
      <dgm:spPr/>
      <dgm:t>
        <a:bodyPr/>
        <a:lstStyle/>
        <a:p>
          <a:r>
            <a:rPr lang="pt-PT" sz="2400" dirty="0" smtClean="0"/>
            <a:t>HBII-438A</a:t>
          </a:r>
          <a:endParaRPr lang="pt-PT" sz="2400" dirty="0"/>
        </a:p>
      </dgm:t>
    </dgm:pt>
    <dgm:pt modelId="{9A0B00F9-3AFB-40C4-9694-2A0209D259C5}" type="parTrans" cxnId="{3E53B53B-E68A-4062-A46F-133E0F63E329}">
      <dgm:prSet/>
      <dgm:spPr/>
      <dgm:t>
        <a:bodyPr/>
        <a:lstStyle/>
        <a:p>
          <a:endParaRPr lang="pt-PT"/>
        </a:p>
      </dgm:t>
    </dgm:pt>
    <dgm:pt modelId="{7563090E-80E6-4F2C-B993-32E1133E995C}" type="sibTrans" cxnId="{3E53B53B-E68A-4062-A46F-133E0F63E329}">
      <dgm:prSet/>
      <dgm:spPr/>
      <dgm:t>
        <a:bodyPr/>
        <a:lstStyle/>
        <a:p>
          <a:endParaRPr lang="pt-PT"/>
        </a:p>
      </dgm:t>
    </dgm:pt>
    <dgm:pt modelId="{A6409623-61DD-4061-87E3-BAB8E9F91CA6}">
      <dgm:prSet custT="1"/>
      <dgm:spPr/>
      <dgm:t>
        <a:bodyPr/>
        <a:lstStyle/>
        <a:p>
          <a:r>
            <a:rPr lang="pt-PT" sz="2400" dirty="0" smtClean="0"/>
            <a:t>HBII-438B</a:t>
          </a:r>
          <a:endParaRPr lang="pt-PT" sz="2400" dirty="0"/>
        </a:p>
      </dgm:t>
    </dgm:pt>
    <dgm:pt modelId="{F0423361-F192-483C-B143-C71E13874CF2}" type="parTrans" cxnId="{6E80195D-69C8-4236-99A1-72960B70C161}">
      <dgm:prSet/>
      <dgm:spPr/>
      <dgm:t>
        <a:bodyPr/>
        <a:lstStyle/>
        <a:p>
          <a:endParaRPr lang="pt-PT"/>
        </a:p>
      </dgm:t>
    </dgm:pt>
    <dgm:pt modelId="{C29366AA-6E24-45AE-B1E8-792C5B6641B9}" type="sibTrans" cxnId="{6E80195D-69C8-4236-99A1-72960B70C161}">
      <dgm:prSet/>
      <dgm:spPr/>
      <dgm:t>
        <a:bodyPr/>
        <a:lstStyle/>
        <a:p>
          <a:endParaRPr lang="pt-PT"/>
        </a:p>
      </dgm:t>
    </dgm:pt>
    <dgm:pt modelId="{4F351099-04A5-4E15-82A7-D81E60FDFFE3}" type="pres">
      <dgm:prSet presAssocID="{B0A83F1D-EDBD-4354-9965-E6CC5E90EC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500E1F1-6C2A-41C4-8F5A-3AB4BCBCE000}" type="pres">
      <dgm:prSet presAssocID="{8A9F5350-43FC-42C2-826D-3B2694777970}" presName="centerShape" presStyleLbl="node0" presStyleIdx="0" presStyleCnt="1" custScaleX="123193" custScaleY="124409"/>
      <dgm:spPr/>
      <dgm:t>
        <a:bodyPr/>
        <a:lstStyle/>
        <a:p>
          <a:endParaRPr lang="pt-PT"/>
        </a:p>
      </dgm:t>
    </dgm:pt>
    <dgm:pt modelId="{C5C48C0B-67E4-4D1C-8CA9-71E3F05E98B8}" type="pres">
      <dgm:prSet presAssocID="{84E51234-6727-42F3-9A2B-FD07365F6C45}" presName="Name9" presStyleLbl="parChTrans1D2" presStyleIdx="0" presStyleCnt="7"/>
      <dgm:spPr/>
      <dgm:t>
        <a:bodyPr/>
        <a:lstStyle/>
        <a:p>
          <a:endParaRPr lang="pt-PT"/>
        </a:p>
      </dgm:t>
    </dgm:pt>
    <dgm:pt modelId="{A4E9CA66-5A5D-44BE-A838-C09054652DF0}" type="pres">
      <dgm:prSet presAssocID="{84E51234-6727-42F3-9A2B-FD07365F6C45}" presName="connTx" presStyleLbl="parChTrans1D2" presStyleIdx="0" presStyleCnt="7"/>
      <dgm:spPr/>
      <dgm:t>
        <a:bodyPr/>
        <a:lstStyle/>
        <a:p>
          <a:endParaRPr lang="pt-PT"/>
        </a:p>
      </dgm:t>
    </dgm:pt>
    <dgm:pt modelId="{41BCAA88-4276-4A3D-A2A1-372711CDBF15}" type="pres">
      <dgm:prSet presAssocID="{91D9D922-2174-47E4-B8ED-6E4FCA08D0A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456A45B-CCB2-4126-906E-3A2FDB75EB55}" type="pres">
      <dgm:prSet presAssocID="{DC35C752-7B28-429D-87E1-D196EA13851A}" presName="Name9" presStyleLbl="parChTrans1D2" presStyleIdx="1" presStyleCnt="7"/>
      <dgm:spPr/>
      <dgm:t>
        <a:bodyPr/>
        <a:lstStyle/>
        <a:p>
          <a:endParaRPr lang="pt-PT"/>
        </a:p>
      </dgm:t>
    </dgm:pt>
    <dgm:pt modelId="{2F2FC0CA-EC64-402D-9555-01CD71C0836F}" type="pres">
      <dgm:prSet presAssocID="{DC35C752-7B28-429D-87E1-D196EA13851A}" presName="connTx" presStyleLbl="parChTrans1D2" presStyleIdx="1" presStyleCnt="7"/>
      <dgm:spPr/>
      <dgm:t>
        <a:bodyPr/>
        <a:lstStyle/>
        <a:p>
          <a:endParaRPr lang="pt-PT"/>
        </a:p>
      </dgm:t>
    </dgm:pt>
    <dgm:pt modelId="{8D15653C-66E9-4FF2-B9EC-F1246A0B5E35}" type="pres">
      <dgm:prSet presAssocID="{13AB312F-5027-42BE-8B8D-242C516C08E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4BD9C3-B21B-453C-9AAC-CCCEC403B648}" type="pres">
      <dgm:prSet presAssocID="{87E6A5AE-07CE-4355-9B84-69B27EFC2E88}" presName="Name9" presStyleLbl="parChTrans1D2" presStyleIdx="2" presStyleCnt="7"/>
      <dgm:spPr/>
      <dgm:t>
        <a:bodyPr/>
        <a:lstStyle/>
        <a:p>
          <a:endParaRPr lang="pt-PT"/>
        </a:p>
      </dgm:t>
    </dgm:pt>
    <dgm:pt modelId="{57D50EDA-4CA2-4B66-9F09-E9E6C29CEBD7}" type="pres">
      <dgm:prSet presAssocID="{87E6A5AE-07CE-4355-9B84-69B27EFC2E88}" presName="connTx" presStyleLbl="parChTrans1D2" presStyleIdx="2" presStyleCnt="7"/>
      <dgm:spPr/>
      <dgm:t>
        <a:bodyPr/>
        <a:lstStyle/>
        <a:p>
          <a:endParaRPr lang="pt-PT"/>
        </a:p>
      </dgm:t>
    </dgm:pt>
    <dgm:pt modelId="{921A0254-FA88-490A-A597-AFB7CA525267}" type="pres">
      <dgm:prSet presAssocID="{E019F9AC-D479-4C13-AE5C-56CFD3E70BA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D82C746-7B87-4A3E-B2EB-9F94699D7E5E}" type="pres">
      <dgm:prSet presAssocID="{10AB87F3-A72E-4A13-ACEE-EEFE72AE8A60}" presName="Name9" presStyleLbl="parChTrans1D2" presStyleIdx="3" presStyleCnt="7"/>
      <dgm:spPr/>
      <dgm:t>
        <a:bodyPr/>
        <a:lstStyle/>
        <a:p>
          <a:endParaRPr lang="pt-PT"/>
        </a:p>
      </dgm:t>
    </dgm:pt>
    <dgm:pt modelId="{0D01B84E-8AFA-4663-85B7-5B89A0EF762A}" type="pres">
      <dgm:prSet presAssocID="{10AB87F3-A72E-4A13-ACEE-EEFE72AE8A60}" presName="connTx" presStyleLbl="parChTrans1D2" presStyleIdx="3" presStyleCnt="7"/>
      <dgm:spPr/>
      <dgm:t>
        <a:bodyPr/>
        <a:lstStyle/>
        <a:p>
          <a:endParaRPr lang="pt-PT"/>
        </a:p>
      </dgm:t>
    </dgm:pt>
    <dgm:pt modelId="{2BEFCC46-D2A8-4574-846D-8CAE9CCE7E10}" type="pres">
      <dgm:prSet presAssocID="{E2708B30-CD31-44A5-B612-924CF1A5E85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DFAA-A965-4415-8078-037CB8F03A95}" type="pres">
      <dgm:prSet presAssocID="{88CF8C39-4CFB-43C0-8841-225C40EFE6FE}" presName="Name9" presStyleLbl="parChTrans1D2" presStyleIdx="4" presStyleCnt="7"/>
      <dgm:spPr/>
      <dgm:t>
        <a:bodyPr/>
        <a:lstStyle/>
        <a:p>
          <a:endParaRPr lang="pt-PT"/>
        </a:p>
      </dgm:t>
    </dgm:pt>
    <dgm:pt modelId="{DD058629-E213-4BB9-A9A0-7DA015259461}" type="pres">
      <dgm:prSet presAssocID="{88CF8C39-4CFB-43C0-8841-225C40EFE6FE}" presName="connTx" presStyleLbl="parChTrans1D2" presStyleIdx="4" presStyleCnt="7"/>
      <dgm:spPr/>
      <dgm:t>
        <a:bodyPr/>
        <a:lstStyle/>
        <a:p>
          <a:endParaRPr lang="pt-PT"/>
        </a:p>
      </dgm:t>
    </dgm:pt>
    <dgm:pt modelId="{4A1ECC3C-EFE4-40E2-993F-DF1AE92189E2}" type="pres">
      <dgm:prSet presAssocID="{A76E4C39-EBEC-44F4-9F73-F89E15BD525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90E220-BE22-43B5-8976-DA64E2188DF1}" type="pres">
      <dgm:prSet presAssocID="{9A0B00F9-3AFB-40C4-9694-2A0209D259C5}" presName="Name9" presStyleLbl="parChTrans1D2" presStyleIdx="5" presStyleCnt="7"/>
      <dgm:spPr/>
      <dgm:t>
        <a:bodyPr/>
        <a:lstStyle/>
        <a:p>
          <a:endParaRPr lang="pt-PT"/>
        </a:p>
      </dgm:t>
    </dgm:pt>
    <dgm:pt modelId="{6D9E73BD-DD23-40AF-857D-4763DAD91810}" type="pres">
      <dgm:prSet presAssocID="{9A0B00F9-3AFB-40C4-9694-2A0209D259C5}" presName="connTx" presStyleLbl="parChTrans1D2" presStyleIdx="5" presStyleCnt="7"/>
      <dgm:spPr/>
      <dgm:t>
        <a:bodyPr/>
        <a:lstStyle/>
        <a:p>
          <a:endParaRPr lang="pt-PT"/>
        </a:p>
      </dgm:t>
    </dgm:pt>
    <dgm:pt modelId="{F13735F7-2155-43E9-A234-F4EF1E53F814}" type="pres">
      <dgm:prSet presAssocID="{D7D9F538-1180-469F-B155-D337B7B5CC3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65462A-BBC0-4AF1-B6B7-61A45925CCA0}" type="pres">
      <dgm:prSet presAssocID="{F0423361-F192-483C-B143-C71E13874CF2}" presName="Name9" presStyleLbl="parChTrans1D2" presStyleIdx="6" presStyleCnt="7"/>
      <dgm:spPr/>
      <dgm:t>
        <a:bodyPr/>
        <a:lstStyle/>
        <a:p>
          <a:endParaRPr lang="pt-PT"/>
        </a:p>
      </dgm:t>
    </dgm:pt>
    <dgm:pt modelId="{89EB7A27-B194-42C0-AFB6-557EF49382E1}" type="pres">
      <dgm:prSet presAssocID="{F0423361-F192-483C-B143-C71E13874CF2}" presName="connTx" presStyleLbl="parChTrans1D2" presStyleIdx="6" presStyleCnt="7"/>
      <dgm:spPr/>
      <dgm:t>
        <a:bodyPr/>
        <a:lstStyle/>
        <a:p>
          <a:endParaRPr lang="pt-PT"/>
        </a:p>
      </dgm:t>
    </dgm:pt>
    <dgm:pt modelId="{D47095CD-BE24-445C-AC5C-022A179E48E7}" type="pres">
      <dgm:prSet presAssocID="{A6409623-61DD-4061-87E3-BAB8E9F91CA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8632D7C-076D-4947-ACDF-056C9B454DDF}" type="presOf" srcId="{F0423361-F192-483C-B143-C71E13874CF2}" destId="{D365462A-BBC0-4AF1-B6B7-61A45925CCA0}" srcOrd="0" destOrd="0" presId="urn:microsoft.com/office/officeart/2005/8/layout/radial1"/>
    <dgm:cxn modelId="{31380446-CAAA-478A-BC1A-AF1DD31F6E11}" type="presOf" srcId="{DC35C752-7B28-429D-87E1-D196EA13851A}" destId="{2F2FC0CA-EC64-402D-9555-01CD71C0836F}" srcOrd="1" destOrd="0" presId="urn:microsoft.com/office/officeart/2005/8/layout/radial1"/>
    <dgm:cxn modelId="{56B2140A-785B-4763-9942-892685E1A001}" type="presOf" srcId="{87E6A5AE-07CE-4355-9B84-69B27EFC2E88}" destId="{754BD9C3-B21B-453C-9AAC-CCCEC403B648}" srcOrd="0" destOrd="0" presId="urn:microsoft.com/office/officeart/2005/8/layout/radial1"/>
    <dgm:cxn modelId="{05ABA5E7-95D9-4744-BA03-C02A2DCC94DE}" type="presOf" srcId="{F0423361-F192-483C-B143-C71E13874CF2}" destId="{89EB7A27-B194-42C0-AFB6-557EF49382E1}" srcOrd="1" destOrd="0" presId="urn:microsoft.com/office/officeart/2005/8/layout/radial1"/>
    <dgm:cxn modelId="{F2A05EB9-6E47-4A61-9D06-D7FD36DE2B21}" type="presOf" srcId="{A76E4C39-EBEC-44F4-9F73-F89E15BD5257}" destId="{4A1ECC3C-EFE4-40E2-993F-DF1AE92189E2}" srcOrd="0" destOrd="0" presId="urn:microsoft.com/office/officeart/2005/8/layout/radial1"/>
    <dgm:cxn modelId="{F28B3383-9724-4FA5-9C60-7CC83376724F}" type="presOf" srcId="{A6409623-61DD-4061-87E3-BAB8E9F91CA6}" destId="{D47095CD-BE24-445C-AC5C-022A179E48E7}" srcOrd="0" destOrd="0" presId="urn:microsoft.com/office/officeart/2005/8/layout/radial1"/>
    <dgm:cxn modelId="{C2146E8D-86A9-4BEE-B7E0-CDE50EBD8D12}" type="presOf" srcId="{87E6A5AE-07CE-4355-9B84-69B27EFC2E88}" destId="{57D50EDA-4CA2-4B66-9F09-E9E6C29CEBD7}" srcOrd="1" destOrd="0" presId="urn:microsoft.com/office/officeart/2005/8/layout/radial1"/>
    <dgm:cxn modelId="{CDE0C2BC-473F-4973-B37E-0F2DFF50D604}" type="presOf" srcId="{84E51234-6727-42F3-9A2B-FD07365F6C45}" destId="{A4E9CA66-5A5D-44BE-A838-C09054652DF0}" srcOrd="1" destOrd="0" presId="urn:microsoft.com/office/officeart/2005/8/layout/radial1"/>
    <dgm:cxn modelId="{7A802A97-5DA9-4003-A5D0-8093E42AA84D}" type="presOf" srcId="{84E51234-6727-42F3-9A2B-FD07365F6C45}" destId="{C5C48C0B-67E4-4D1C-8CA9-71E3F05E98B8}" srcOrd="0" destOrd="0" presId="urn:microsoft.com/office/officeart/2005/8/layout/radial1"/>
    <dgm:cxn modelId="{FF8A5C8D-0C03-4325-B23C-DCC5E8A85BA7}" type="presOf" srcId="{8A9F5350-43FC-42C2-826D-3B2694777970}" destId="{0500E1F1-6C2A-41C4-8F5A-3AB4BCBCE000}" srcOrd="0" destOrd="0" presId="urn:microsoft.com/office/officeart/2005/8/layout/radial1"/>
    <dgm:cxn modelId="{7DE2A1F2-F2F3-472F-8EC4-C7CEA55775F4}" srcId="{8A9F5350-43FC-42C2-826D-3B2694777970}" destId="{A76E4C39-EBEC-44F4-9F73-F89E15BD5257}" srcOrd="4" destOrd="0" parTransId="{88CF8C39-4CFB-43C0-8841-225C40EFE6FE}" sibTransId="{663E5A54-FDA4-4E68-B4D1-10B1BFF0ECD1}"/>
    <dgm:cxn modelId="{964B3D2C-098A-469D-A48D-6E83ECC291E3}" type="presOf" srcId="{10AB87F3-A72E-4A13-ACEE-EEFE72AE8A60}" destId="{AD82C746-7B87-4A3E-B2EB-9F94699D7E5E}" srcOrd="0" destOrd="0" presId="urn:microsoft.com/office/officeart/2005/8/layout/radial1"/>
    <dgm:cxn modelId="{B283397E-1B22-4E5B-B2C6-9062494F87EF}" type="presOf" srcId="{13AB312F-5027-42BE-8B8D-242C516C08EF}" destId="{8D15653C-66E9-4FF2-B9EC-F1246A0B5E35}" srcOrd="0" destOrd="0" presId="urn:microsoft.com/office/officeart/2005/8/layout/radial1"/>
    <dgm:cxn modelId="{AFBB4741-0FA7-407F-A54C-2115FE0132B4}" type="presOf" srcId="{B0A83F1D-EDBD-4354-9965-E6CC5E90ECB0}" destId="{4F351099-04A5-4E15-82A7-D81E60FDFFE3}" srcOrd="0" destOrd="0" presId="urn:microsoft.com/office/officeart/2005/8/layout/radial1"/>
    <dgm:cxn modelId="{9A4A143C-E089-44B5-BAC6-A37E88DA7D50}" type="presOf" srcId="{88CF8C39-4CFB-43C0-8841-225C40EFE6FE}" destId="{5097DFAA-A965-4415-8078-037CB8F03A95}" srcOrd="0" destOrd="0" presId="urn:microsoft.com/office/officeart/2005/8/layout/radial1"/>
    <dgm:cxn modelId="{3E53B53B-E68A-4062-A46F-133E0F63E329}" srcId="{8A9F5350-43FC-42C2-826D-3B2694777970}" destId="{D7D9F538-1180-469F-B155-D337B7B5CC37}" srcOrd="5" destOrd="0" parTransId="{9A0B00F9-3AFB-40C4-9694-2A0209D259C5}" sibTransId="{7563090E-80E6-4F2C-B993-32E1133E995C}"/>
    <dgm:cxn modelId="{6E80195D-69C8-4236-99A1-72960B70C161}" srcId="{8A9F5350-43FC-42C2-826D-3B2694777970}" destId="{A6409623-61DD-4061-87E3-BAB8E9F91CA6}" srcOrd="6" destOrd="0" parTransId="{F0423361-F192-483C-B143-C71E13874CF2}" sibTransId="{C29366AA-6E24-45AE-B1E8-792C5B6641B9}"/>
    <dgm:cxn modelId="{15FE4AE3-ADB0-43C3-A70C-77FC110D8755}" srcId="{8A9F5350-43FC-42C2-826D-3B2694777970}" destId="{91D9D922-2174-47E4-B8ED-6E4FCA08D0AE}" srcOrd="0" destOrd="0" parTransId="{84E51234-6727-42F3-9A2B-FD07365F6C45}" sibTransId="{46812BA1-7B17-4549-A214-3B2A57F98CB5}"/>
    <dgm:cxn modelId="{65BE6D07-5BAB-404B-AF2A-346230C38A24}" type="presOf" srcId="{91D9D922-2174-47E4-B8ED-6E4FCA08D0AE}" destId="{41BCAA88-4276-4A3D-A2A1-372711CDBF15}" srcOrd="0" destOrd="0" presId="urn:microsoft.com/office/officeart/2005/8/layout/radial1"/>
    <dgm:cxn modelId="{AC5F3252-84DA-425F-88A7-44D52384E9CD}" type="presOf" srcId="{E019F9AC-D479-4C13-AE5C-56CFD3E70BA2}" destId="{921A0254-FA88-490A-A597-AFB7CA525267}" srcOrd="0" destOrd="0" presId="urn:microsoft.com/office/officeart/2005/8/layout/radial1"/>
    <dgm:cxn modelId="{3FAB1F9F-110B-4EE1-99C6-BC222231EEE1}" type="presOf" srcId="{D7D9F538-1180-469F-B155-D337B7B5CC37}" destId="{F13735F7-2155-43E9-A234-F4EF1E53F814}" srcOrd="0" destOrd="0" presId="urn:microsoft.com/office/officeart/2005/8/layout/radial1"/>
    <dgm:cxn modelId="{80FCE22D-139D-4158-AC48-AC7A44A0B2D0}" srcId="{8A9F5350-43FC-42C2-826D-3B2694777970}" destId="{E019F9AC-D479-4C13-AE5C-56CFD3E70BA2}" srcOrd="2" destOrd="0" parTransId="{87E6A5AE-07CE-4355-9B84-69B27EFC2E88}" sibTransId="{0419C82E-1935-4F68-BFC2-D82D723382F8}"/>
    <dgm:cxn modelId="{9C61B8E7-D60D-4666-B94D-773C2287417F}" type="presOf" srcId="{10AB87F3-A72E-4A13-ACEE-EEFE72AE8A60}" destId="{0D01B84E-8AFA-4663-85B7-5B89A0EF762A}" srcOrd="1" destOrd="0" presId="urn:microsoft.com/office/officeart/2005/8/layout/radial1"/>
    <dgm:cxn modelId="{2B02F6F9-3A28-4245-8981-7740EF5407B5}" type="presOf" srcId="{E2708B30-CD31-44A5-B612-924CF1A5E859}" destId="{2BEFCC46-D2A8-4574-846D-8CAE9CCE7E10}" srcOrd="0" destOrd="0" presId="urn:microsoft.com/office/officeart/2005/8/layout/radial1"/>
    <dgm:cxn modelId="{652D841C-FDDF-4E7D-BB47-F16753A91FB3}" srcId="{B0A83F1D-EDBD-4354-9965-E6CC5E90ECB0}" destId="{8A9F5350-43FC-42C2-826D-3B2694777970}" srcOrd="0" destOrd="0" parTransId="{34248ECA-39FF-491E-8F56-2FBA90CF6C1F}" sibTransId="{645C69C4-7A3F-4BAC-9B77-FFF190A4D3A6}"/>
    <dgm:cxn modelId="{6E64778B-EAA9-489A-85AA-D96E8DF28AA6}" srcId="{8A9F5350-43FC-42C2-826D-3B2694777970}" destId="{E2708B30-CD31-44A5-B612-924CF1A5E859}" srcOrd="3" destOrd="0" parTransId="{10AB87F3-A72E-4A13-ACEE-EEFE72AE8A60}" sibTransId="{9025F1C1-5920-40FE-A5BC-604593B68E89}"/>
    <dgm:cxn modelId="{168A1CC3-1B9C-4834-8424-ACF64E5BD24C}" srcId="{8A9F5350-43FC-42C2-826D-3B2694777970}" destId="{13AB312F-5027-42BE-8B8D-242C516C08EF}" srcOrd="1" destOrd="0" parTransId="{DC35C752-7B28-429D-87E1-D196EA13851A}" sibTransId="{0953F668-4A2C-4BE9-A41C-E4F9E01A86E0}"/>
    <dgm:cxn modelId="{EDFFEA1F-2C87-45AC-8015-4CB2250D361C}" type="presOf" srcId="{DC35C752-7B28-429D-87E1-D196EA13851A}" destId="{0456A45B-CCB2-4126-906E-3A2FDB75EB55}" srcOrd="0" destOrd="0" presId="urn:microsoft.com/office/officeart/2005/8/layout/radial1"/>
    <dgm:cxn modelId="{69043667-811B-4720-9E36-1AD9789EC601}" type="presOf" srcId="{88CF8C39-4CFB-43C0-8841-225C40EFE6FE}" destId="{DD058629-E213-4BB9-A9A0-7DA015259461}" srcOrd="1" destOrd="0" presId="urn:microsoft.com/office/officeart/2005/8/layout/radial1"/>
    <dgm:cxn modelId="{9ECAB51E-F68E-4F58-A873-C3874510D050}" type="presOf" srcId="{9A0B00F9-3AFB-40C4-9694-2A0209D259C5}" destId="{6D9E73BD-DD23-40AF-857D-4763DAD91810}" srcOrd="1" destOrd="0" presId="urn:microsoft.com/office/officeart/2005/8/layout/radial1"/>
    <dgm:cxn modelId="{BFD9EE4E-4950-406D-A02E-17EF48899914}" type="presOf" srcId="{9A0B00F9-3AFB-40C4-9694-2A0209D259C5}" destId="{A290E220-BE22-43B5-8976-DA64E2188DF1}" srcOrd="0" destOrd="0" presId="urn:microsoft.com/office/officeart/2005/8/layout/radial1"/>
    <dgm:cxn modelId="{BDF21A8B-A0BD-4DBA-A1F5-10507B28C706}" type="presParOf" srcId="{4F351099-04A5-4E15-82A7-D81E60FDFFE3}" destId="{0500E1F1-6C2A-41C4-8F5A-3AB4BCBCE000}" srcOrd="0" destOrd="0" presId="urn:microsoft.com/office/officeart/2005/8/layout/radial1"/>
    <dgm:cxn modelId="{849847A9-3045-4B33-9B97-193013FBD0A9}" type="presParOf" srcId="{4F351099-04A5-4E15-82A7-D81E60FDFFE3}" destId="{C5C48C0B-67E4-4D1C-8CA9-71E3F05E98B8}" srcOrd="1" destOrd="0" presId="urn:microsoft.com/office/officeart/2005/8/layout/radial1"/>
    <dgm:cxn modelId="{D67EA9ED-1D2B-4B6F-AD27-D7B9822FA3F8}" type="presParOf" srcId="{C5C48C0B-67E4-4D1C-8CA9-71E3F05E98B8}" destId="{A4E9CA66-5A5D-44BE-A838-C09054652DF0}" srcOrd="0" destOrd="0" presId="urn:microsoft.com/office/officeart/2005/8/layout/radial1"/>
    <dgm:cxn modelId="{C6AA1C74-1B31-4697-BA96-6CA1A0D65BDB}" type="presParOf" srcId="{4F351099-04A5-4E15-82A7-D81E60FDFFE3}" destId="{41BCAA88-4276-4A3D-A2A1-372711CDBF15}" srcOrd="2" destOrd="0" presId="urn:microsoft.com/office/officeart/2005/8/layout/radial1"/>
    <dgm:cxn modelId="{46ACA45D-DC9F-48BC-AAA7-3E3E612B185F}" type="presParOf" srcId="{4F351099-04A5-4E15-82A7-D81E60FDFFE3}" destId="{0456A45B-CCB2-4126-906E-3A2FDB75EB55}" srcOrd="3" destOrd="0" presId="urn:microsoft.com/office/officeart/2005/8/layout/radial1"/>
    <dgm:cxn modelId="{691393E3-EA48-448E-8DAC-A71E4A95B9FD}" type="presParOf" srcId="{0456A45B-CCB2-4126-906E-3A2FDB75EB55}" destId="{2F2FC0CA-EC64-402D-9555-01CD71C0836F}" srcOrd="0" destOrd="0" presId="urn:microsoft.com/office/officeart/2005/8/layout/radial1"/>
    <dgm:cxn modelId="{9E184382-1C35-491E-90CE-3A187790E843}" type="presParOf" srcId="{4F351099-04A5-4E15-82A7-D81E60FDFFE3}" destId="{8D15653C-66E9-4FF2-B9EC-F1246A0B5E35}" srcOrd="4" destOrd="0" presId="urn:microsoft.com/office/officeart/2005/8/layout/radial1"/>
    <dgm:cxn modelId="{1973D85E-3DDA-44EC-BBB0-B93D310CACF2}" type="presParOf" srcId="{4F351099-04A5-4E15-82A7-D81E60FDFFE3}" destId="{754BD9C3-B21B-453C-9AAC-CCCEC403B648}" srcOrd="5" destOrd="0" presId="urn:microsoft.com/office/officeart/2005/8/layout/radial1"/>
    <dgm:cxn modelId="{6A69924A-36D7-469E-97B1-AE576D8BBB42}" type="presParOf" srcId="{754BD9C3-B21B-453C-9AAC-CCCEC403B648}" destId="{57D50EDA-4CA2-4B66-9F09-E9E6C29CEBD7}" srcOrd="0" destOrd="0" presId="urn:microsoft.com/office/officeart/2005/8/layout/radial1"/>
    <dgm:cxn modelId="{F9C3642E-6EC2-4C80-B9AD-A2523D6B611D}" type="presParOf" srcId="{4F351099-04A5-4E15-82A7-D81E60FDFFE3}" destId="{921A0254-FA88-490A-A597-AFB7CA525267}" srcOrd="6" destOrd="0" presId="urn:microsoft.com/office/officeart/2005/8/layout/radial1"/>
    <dgm:cxn modelId="{0AE023B9-7B40-4AEA-974D-006F1B282CDA}" type="presParOf" srcId="{4F351099-04A5-4E15-82A7-D81E60FDFFE3}" destId="{AD82C746-7B87-4A3E-B2EB-9F94699D7E5E}" srcOrd="7" destOrd="0" presId="urn:microsoft.com/office/officeart/2005/8/layout/radial1"/>
    <dgm:cxn modelId="{AF541E1C-2D41-4810-926D-441CC3B9A952}" type="presParOf" srcId="{AD82C746-7B87-4A3E-B2EB-9F94699D7E5E}" destId="{0D01B84E-8AFA-4663-85B7-5B89A0EF762A}" srcOrd="0" destOrd="0" presId="urn:microsoft.com/office/officeart/2005/8/layout/radial1"/>
    <dgm:cxn modelId="{ED3F4F9A-5F32-40A1-B78E-C391CEC91494}" type="presParOf" srcId="{4F351099-04A5-4E15-82A7-D81E60FDFFE3}" destId="{2BEFCC46-D2A8-4574-846D-8CAE9CCE7E10}" srcOrd="8" destOrd="0" presId="urn:microsoft.com/office/officeart/2005/8/layout/radial1"/>
    <dgm:cxn modelId="{FC20BA8A-5474-4B2C-AC96-32FE3D7A8747}" type="presParOf" srcId="{4F351099-04A5-4E15-82A7-D81E60FDFFE3}" destId="{5097DFAA-A965-4415-8078-037CB8F03A95}" srcOrd="9" destOrd="0" presId="urn:microsoft.com/office/officeart/2005/8/layout/radial1"/>
    <dgm:cxn modelId="{FC318974-0D58-403E-9BDB-717C2EA7F619}" type="presParOf" srcId="{5097DFAA-A965-4415-8078-037CB8F03A95}" destId="{DD058629-E213-4BB9-A9A0-7DA015259461}" srcOrd="0" destOrd="0" presId="urn:microsoft.com/office/officeart/2005/8/layout/radial1"/>
    <dgm:cxn modelId="{CA2CDBF6-5E43-45CD-94E6-FB76DB19486A}" type="presParOf" srcId="{4F351099-04A5-4E15-82A7-D81E60FDFFE3}" destId="{4A1ECC3C-EFE4-40E2-993F-DF1AE92189E2}" srcOrd="10" destOrd="0" presId="urn:microsoft.com/office/officeart/2005/8/layout/radial1"/>
    <dgm:cxn modelId="{5DE935AB-EB56-4774-9BA1-5918F08CB2BF}" type="presParOf" srcId="{4F351099-04A5-4E15-82A7-D81E60FDFFE3}" destId="{A290E220-BE22-43B5-8976-DA64E2188DF1}" srcOrd="11" destOrd="0" presId="urn:microsoft.com/office/officeart/2005/8/layout/radial1"/>
    <dgm:cxn modelId="{3DFE9A2F-0B7B-4F96-8092-C307B253202D}" type="presParOf" srcId="{A290E220-BE22-43B5-8976-DA64E2188DF1}" destId="{6D9E73BD-DD23-40AF-857D-4763DAD91810}" srcOrd="0" destOrd="0" presId="urn:microsoft.com/office/officeart/2005/8/layout/radial1"/>
    <dgm:cxn modelId="{02BF96CB-543C-425C-A663-B4008B6AB0E7}" type="presParOf" srcId="{4F351099-04A5-4E15-82A7-D81E60FDFFE3}" destId="{F13735F7-2155-43E9-A234-F4EF1E53F814}" srcOrd="12" destOrd="0" presId="urn:microsoft.com/office/officeart/2005/8/layout/radial1"/>
    <dgm:cxn modelId="{F4D02647-15EE-4488-AC2D-18A08F591BE5}" type="presParOf" srcId="{4F351099-04A5-4E15-82A7-D81E60FDFFE3}" destId="{D365462A-BBC0-4AF1-B6B7-61A45925CCA0}" srcOrd="13" destOrd="0" presId="urn:microsoft.com/office/officeart/2005/8/layout/radial1"/>
    <dgm:cxn modelId="{5E8D148D-C597-471B-A1C9-53139099431E}" type="presParOf" srcId="{D365462A-BBC0-4AF1-B6B7-61A45925CCA0}" destId="{89EB7A27-B194-42C0-AFB6-557EF49382E1}" srcOrd="0" destOrd="0" presId="urn:microsoft.com/office/officeart/2005/8/layout/radial1"/>
    <dgm:cxn modelId="{51D58F3C-1622-46C0-A029-69680828383B}" type="presParOf" srcId="{4F351099-04A5-4E15-82A7-D81E60FDFFE3}" destId="{D47095CD-BE24-445C-AC5C-022A179E48E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BF630-7395-4DF1-9D80-D065E322013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95D53D3-9929-4F40-9684-0D9BA34BC728}">
      <dgm:prSet phldrT="[Texto]"/>
      <dgm:spPr/>
      <dgm:t>
        <a:bodyPr/>
        <a:lstStyle/>
        <a:p>
          <a:r>
            <a:rPr lang="pt-PT" dirty="0" err="1" smtClean="0"/>
            <a:t>Splicig</a:t>
          </a:r>
          <a:r>
            <a:rPr lang="pt-PT" dirty="0" smtClean="0"/>
            <a:t> alternativo do RNA (especifico do tecido)</a:t>
          </a:r>
          <a:endParaRPr lang="pt-PT" dirty="0"/>
        </a:p>
      </dgm:t>
    </dgm:pt>
    <dgm:pt modelId="{A220D907-BD64-459B-A147-5F2801753277}" type="parTrans" cxnId="{6FE2C975-7361-4D5F-8DCE-B16AC5DCC696}">
      <dgm:prSet/>
      <dgm:spPr/>
      <dgm:t>
        <a:bodyPr/>
        <a:lstStyle/>
        <a:p>
          <a:endParaRPr lang="pt-PT"/>
        </a:p>
      </dgm:t>
    </dgm:pt>
    <dgm:pt modelId="{9077840B-DBDD-49AF-8342-1293E19D9C21}" type="sibTrans" cxnId="{6FE2C975-7361-4D5F-8DCE-B16AC5DCC696}">
      <dgm:prSet/>
      <dgm:spPr/>
      <dgm:t>
        <a:bodyPr/>
        <a:lstStyle/>
        <a:p>
          <a:endParaRPr lang="pt-PT"/>
        </a:p>
      </dgm:t>
    </dgm:pt>
    <dgm:pt modelId="{8300526E-8C59-41B2-BD95-95B0DA4D7D9F}">
      <dgm:prSet phldrT="[Texto]"/>
      <dgm:spPr/>
      <dgm:t>
        <a:bodyPr/>
        <a:lstStyle/>
        <a:p>
          <a:r>
            <a:rPr lang="pt-PT" dirty="0" smtClean="0"/>
            <a:t>Diferentes </a:t>
          </a:r>
          <a:r>
            <a:rPr lang="pt-PT" dirty="0" err="1" smtClean="0"/>
            <a:t>isoformas</a:t>
          </a:r>
          <a:r>
            <a:rPr lang="pt-PT" dirty="0" smtClean="0"/>
            <a:t> de um </a:t>
          </a:r>
          <a:r>
            <a:rPr lang="pt-PT" dirty="0" err="1" smtClean="0"/>
            <a:t>transcripto</a:t>
          </a:r>
          <a:r>
            <a:rPr lang="pt-PT" dirty="0" smtClean="0"/>
            <a:t> </a:t>
          </a:r>
          <a:r>
            <a:rPr lang="pt-PT" dirty="0" err="1" smtClean="0"/>
            <a:t>antisense</a:t>
          </a:r>
          <a:endParaRPr lang="pt-PT" dirty="0"/>
        </a:p>
      </dgm:t>
    </dgm:pt>
    <dgm:pt modelId="{158005CB-C635-47CD-B7D2-9D5924B75963}" type="parTrans" cxnId="{52069D79-2FF3-468B-9EC2-3C0EA6E3E918}">
      <dgm:prSet/>
      <dgm:spPr/>
      <dgm:t>
        <a:bodyPr/>
        <a:lstStyle/>
        <a:p>
          <a:endParaRPr lang="pt-PT"/>
        </a:p>
      </dgm:t>
    </dgm:pt>
    <dgm:pt modelId="{AA859619-DB93-4C4C-B7F2-70D264590CDE}" type="sibTrans" cxnId="{52069D79-2FF3-468B-9EC2-3C0EA6E3E918}">
      <dgm:prSet/>
      <dgm:spPr/>
      <dgm:t>
        <a:bodyPr/>
        <a:lstStyle/>
        <a:p>
          <a:endParaRPr lang="pt-PT"/>
        </a:p>
      </dgm:t>
    </dgm:pt>
    <dgm:pt modelId="{D42D63CD-C21D-4F24-8CD4-0500DD2415B8}">
      <dgm:prSet phldrT="[Texto]"/>
      <dgm:spPr/>
      <dgm:t>
        <a:bodyPr/>
        <a:lstStyle/>
        <a:p>
          <a:r>
            <a:rPr lang="pt-PT" dirty="0" smtClean="0"/>
            <a:t>Silencia ou não o UBE3A</a:t>
          </a:r>
          <a:endParaRPr lang="pt-PT" dirty="0"/>
        </a:p>
      </dgm:t>
    </dgm:pt>
    <dgm:pt modelId="{9FAF2E25-3707-42A9-B647-857FB0E04A06}" type="parTrans" cxnId="{4C1D9866-6E3C-4D4E-A549-6DA92DD1E75E}">
      <dgm:prSet/>
      <dgm:spPr/>
      <dgm:t>
        <a:bodyPr/>
        <a:lstStyle/>
        <a:p>
          <a:endParaRPr lang="pt-PT"/>
        </a:p>
      </dgm:t>
    </dgm:pt>
    <dgm:pt modelId="{AA6F5172-AB0B-49F2-B257-B5C5035C856F}" type="sibTrans" cxnId="{4C1D9866-6E3C-4D4E-A549-6DA92DD1E75E}">
      <dgm:prSet/>
      <dgm:spPr/>
      <dgm:t>
        <a:bodyPr/>
        <a:lstStyle/>
        <a:p>
          <a:endParaRPr lang="pt-PT"/>
        </a:p>
      </dgm:t>
    </dgm:pt>
    <dgm:pt modelId="{C28BC882-E128-47F0-B19E-444A1C8FC7A0}" type="pres">
      <dgm:prSet presAssocID="{275BF630-7395-4DF1-9D80-D065E3220134}" presName="Name0" presStyleCnt="0">
        <dgm:presLayoutVars>
          <dgm:dir/>
          <dgm:resizeHandles val="exact"/>
        </dgm:presLayoutVars>
      </dgm:prSet>
      <dgm:spPr/>
    </dgm:pt>
    <dgm:pt modelId="{A7A6C0D2-E373-4892-AF43-A1F0634C4646}" type="pres">
      <dgm:prSet presAssocID="{695D53D3-9929-4F40-9684-0D9BA34BC72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F6B4C2-B8BF-416A-9F29-DA77E6D6C01C}" type="pres">
      <dgm:prSet presAssocID="{9077840B-DBDD-49AF-8342-1293E19D9C21}" presName="parSpace" presStyleCnt="0"/>
      <dgm:spPr/>
    </dgm:pt>
    <dgm:pt modelId="{47E54413-E442-43CF-BE01-8D3DDAC9EF29}" type="pres">
      <dgm:prSet presAssocID="{8300526E-8C59-41B2-BD95-95B0DA4D7D9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A299AE8-9DF8-4B57-8E1D-54435BD039DC}" type="pres">
      <dgm:prSet presAssocID="{AA859619-DB93-4C4C-B7F2-70D264590CDE}" presName="parSpace" presStyleCnt="0"/>
      <dgm:spPr/>
    </dgm:pt>
    <dgm:pt modelId="{47F19369-FF79-4E99-B25C-1EB0AF878339}" type="pres">
      <dgm:prSet presAssocID="{D42D63CD-C21D-4F24-8CD4-0500DD2415B8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A2847F9-2618-4D33-853F-B87AA8DE5496}" type="presOf" srcId="{D42D63CD-C21D-4F24-8CD4-0500DD2415B8}" destId="{47F19369-FF79-4E99-B25C-1EB0AF878339}" srcOrd="0" destOrd="0" presId="urn:microsoft.com/office/officeart/2005/8/layout/hChevron3"/>
    <dgm:cxn modelId="{C6693394-EC5A-4348-8A56-0666ACC60F41}" type="presOf" srcId="{275BF630-7395-4DF1-9D80-D065E3220134}" destId="{C28BC882-E128-47F0-B19E-444A1C8FC7A0}" srcOrd="0" destOrd="0" presId="urn:microsoft.com/office/officeart/2005/8/layout/hChevron3"/>
    <dgm:cxn modelId="{79595953-9770-46DE-89B1-A76FDB715B04}" type="presOf" srcId="{695D53D3-9929-4F40-9684-0D9BA34BC728}" destId="{A7A6C0D2-E373-4892-AF43-A1F0634C4646}" srcOrd="0" destOrd="0" presId="urn:microsoft.com/office/officeart/2005/8/layout/hChevron3"/>
    <dgm:cxn modelId="{4C1D9866-6E3C-4D4E-A549-6DA92DD1E75E}" srcId="{275BF630-7395-4DF1-9D80-D065E3220134}" destId="{D42D63CD-C21D-4F24-8CD4-0500DD2415B8}" srcOrd="2" destOrd="0" parTransId="{9FAF2E25-3707-42A9-B647-857FB0E04A06}" sibTransId="{AA6F5172-AB0B-49F2-B257-B5C5035C856F}"/>
    <dgm:cxn modelId="{6FE2C975-7361-4D5F-8DCE-B16AC5DCC696}" srcId="{275BF630-7395-4DF1-9D80-D065E3220134}" destId="{695D53D3-9929-4F40-9684-0D9BA34BC728}" srcOrd="0" destOrd="0" parTransId="{A220D907-BD64-459B-A147-5F2801753277}" sibTransId="{9077840B-DBDD-49AF-8342-1293E19D9C21}"/>
    <dgm:cxn modelId="{425653BC-4DDA-4EE0-B570-25B2FF358FC9}" type="presOf" srcId="{8300526E-8C59-41B2-BD95-95B0DA4D7D9F}" destId="{47E54413-E442-43CF-BE01-8D3DDAC9EF29}" srcOrd="0" destOrd="0" presId="urn:microsoft.com/office/officeart/2005/8/layout/hChevron3"/>
    <dgm:cxn modelId="{52069D79-2FF3-468B-9EC2-3C0EA6E3E918}" srcId="{275BF630-7395-4DF1-9D80-D065E3220134}" destId="{8300526E-8C59-41B2-BD95-95B0DA4D7D9F}" srcOrd="1" destOrd="0" parTransId="{158005CB-C635-47CD-B7D2-9D5924B75963}" sibTransId="{AA859619-DB93-4C4C-B7F2-70D264590CDE}"/>
    <dgm:cxn modelId="{D4665F03-1E22-4A71-B35B-4F6D44AFA24E}" type="presParOf" srcId="{C28BC882-E128-47F0-B19E-444A1C8FC7A0}" destId="{A7A6C0D2-E373-4892-AF43-A1F0634C4646}" srcOrd="0" destOrd="0" presId="urn:microsoft.com/office/officeart/2005/8/layout/hChevron3"/>
    <dgm:cxn modelId="{F00A0533-E4FF-4E08-97EE-14C09BEB767D}" type="presParOf" srcId="{C28BC882-E128-47F0-B19E-444A1C8FC7A0}" destId="{24F6B4C2-B8BF-416A-9F29-DA77E6D6C01C}" srcOrd="1" destOrd="0" presId="urn:microsoft.com/office/officeart/2005/8/layout/hChevron3"/>
    <dgm:cxn modelId="{B4F97559-49F4-4F80-B47D-C5E1ACC7E92B}" type="presParOf" srcId="{C28BC882-E128-47F0-B19E-444A1C8FC7A0}" destId="{47E54413-E442-43CF-BE01-8D3DDAC9EF29}" srcOrd="2" destOrd="0" presId="urn:microsoft.com/office/officeart/2005/8/layout/hChevron3"/>
    <dgm:cxn modelId="{A6C43F66-97A0-4B97-8C4F-AF99B08ED2C8}" type="presParOf" srcId="{C28BC882-E128-47F0-B19E-444A1C8FC7A0}" destId="{2A299AE8-9DF8-4B57-8E1D-54435BD039DC}" srcOrd="3" destOrd="0" presId="urn:microsoft.com/office/officeart/2005/8/layout/hChevron3"/>
    <dgm:cxn modelId="{57CD6581-0489-4488-91BB-79C42C457109}" type="presParOf" srcId="{C28BC882-E128-47F0-B19E-444A1C8FC7A0}" destId="{47F19369-FF79-4E99-B25C-1EB0AF87833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408D14-5F8D-4606-9A3F-9D1323D7F8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B4025B-81DF-4FF5-8D3B-41DBCF8B3B4A}">
      <dgm:prSet phldrT="[Texto]"/>
      <dgm:spPr/>
      <dgm:t>
        <a:bodyPr/>
        <a:lstStyle/>
        <a:p>
          <a:r>
            <a:rPr lang="pt-PT" dirty="0" smtClean="0"/>
            <a:t>Variações genéticas</a:t>
          </a:r>
          <a:endParaRPr lang="pt-PT" dirty="0"/>
        </a:p>
      </dgm:t>
    </dgm:pt>
    <dgm:pt modelId="{1F42769A-785A-455E-A28B-8697B9F3A92A}" type="parTrans" cxnId="{459FA597-47F6-44FC-A2E5-4FE926D31C69}">
      <dgm:prSet/>
      <dgm:spPr/>
      <dgm:t>
        <a:bodyPr/>
        <a:lstStyle/>
        <a:p>
          <a:endParaRPr lang="pt-PT"/>
        </a:p>
      </dgm:t>
    </dgm:pt>
    <dgm:pt modelId="{0AF7D9E4-4DCC-41C4-A10F-ECEF600566A5}" type="sibTrans" cxnId="{459FA597-47F6-44FC-A2E5-4FE926D31C69}">
      <dgm:prSet/>
      <dgm:spPr/>
      <dgm:t>
        <a:bodyPr/>
        <a:lstStyle/>
        <a:p>
          <a:endParaRPr lang="pt-PT"/>
        </a:p>
      </dgm:t>
    </dgm:pt>
    <dgm:pt modelId="{31657ABB-8DDA-4D5E-B9D6-91DDE0A8AAE0}">
      <dgm:prSet phldrT="[Texto]"/>
      <dgm:spPr/>
      <dgm:t>
        <a:bodyPr/>
        <a:lstStyle/>
        <a:p>
          <a:r>
            <a:rPr lang="pt-PT" dirty="0" smtClean="0"/>
            <a:t>Variabilidade da pigmentação da pele, cabelo e olho</a:t>
          </a:r>
          <a:endParaRPr lang="pt-PT" dirty="0"/>
        </a:p>
      </dgm:t>
    </dgm:pt>
    <dgm:pt modelId="{8C2ED01E-6051-4121-934B-DDF767D8AC14}" type="parTrans" cxnId="{5DDE2E76-32EB-4024-B281-1C2A0D70D0FD}">
      <dgm:prSet/>
      <dgm:spPr/>
      <dgm:t>
        <a:bodyPr/>
        <a:lstStyle/>
        <a:p>
          <a:endParaRPr lang="pt-PT"/>
        </a:p>
      </dgm:t>
    </dgm:pt>
    <dgm:pt modelId="{1D049637-7EA1-4BDB-8AAF-AEB4FF09E1A4}" type="sibTrans" cxnId="{5DDE2E76-32EB-4024-B281-1C2A0D70D0FD}">
      <dgm:prSet/>
      <dgm:spPr/>
      <dgm:t>
        <a:bodyPr/>
        <a:lstStyle/>
        <a:p>
          <a:endParaRPr lang="pt-PT"/>
        </a:p>
      </dgm:t>
    </dgm:pt>
    <dgm:pt modelId="{F863913B-94E4-4622-AAB4-A6F445DB7EB6}" type="pres">
      <dgm:prSet presAssocID="{77408D14-5F8D-4606-9A3F-9D1323D7F8D1}" presName="Name0" presStyleCnt="0">
        <dgm:presLayoutVars>
          <dgm:dir/>
          <dgm:resizeHandles val="exact"/>
        </dgm:presLayoutVars>
      </dgm:prSet>
      <dgm:spPr/>
    </dgm:pt>
    <dgm:pt modelId="{0565C7F1-AD9A-4CE2-A1D6-7B9A2C862536}" type="pres">
      <dgm:prSet presAssocID="{09B4025B-81DF-4FF5-8D3B-41DBCF8B3B4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340E10-8E9F-4EAD-8D39-59A7DF69601B}" type="pres">
      <dgm:prSet presAssocID="{0AF7D9E4-4DCC-41C4-A10F-ECEF600566A5}" presName="sibTrans" presStyleLbl="sibTrans2D1" presStyleIdx="0" presStyleCnt="1"/>
      <dgm:spPr/>
      <dgm:t>
        <a:bodyPr/>
        <a:lstStyle/>
        <a:p>
          <a:endParaRPr lang="pt-PT"/>
        </a:p>
      </dgm:t>
    </dgm:pt>
    <dgm:pt modelId="{47E72C24-C1A7-4A1E-9BB9-47F73089D94C}" type="pres">
      <dgm:prSet presAssocID="{0AF7D9E4-4DCC-41C4-A10F-ECEF600566A5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549FC30E-8762-4340-BE50-DA071B766787}" type="pres">
      <dgm:prSet presAssocID="{31657ABB-8DDA-4D5E-B9D6-91DDE0A8AA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59FA597-47F6-44FC-A2E5-4FE926D31C69}" srcId="{77408D14-5F8D-4606-9A3F-9D1323D7F8D1}" destId="{09B4025B-81DF-4FF5-8D3B-41DBCF8B3B4A}" srcOrd="0" destOrd="0" parTransId="{1F42769A-785A-455E-A28B-8697B9F3A92A}" sibTransId="{0AF7D9E4-4DCC-41C4-A10F-ECEF600566A5}"/>
    <dgm:cxn modelId="{DB024F7E-E055-41CB-9BD1-0178F4FCDA39}" type="presOf" srcId="{09B4025B-81DF-4FF5-8D3B-41DBCF8B3B4A}" destId="{0565C7F1-AD9A-4CE2-A1D6-7B9A2C862536}" srcOrd="0" destOrd="0" presId="urn:microsoft.com/office/officeart/2005/8/layout/process1"/>
    <dgm:cxn modelId="{08371A93-9878-43A3-98AB-51356C8D4312}" type="presOf" srcId="{31657ABB-8DDA-4D5E-B9D6-91DDE0A8AAE0}" destId="{549FC30E-8762-4340-BE50-DA071B766787}" srcOrd="0" destOrd="0" presId="urn:microsoft.com/office/officeart/2005/8/layout/process1"/>
    <dgm:cxn modelId="{5DDE2E76-32EB-4024-B281-1C2A0D70D0FD}" srcId="{77408D14-5F8D-4606-9A3F-9D1323D7F8D1}" destId="{31657ABB-8DDA-4D5E-B9D6-91DDE0A8AAE0}" srcOrd="1" destOrd="0" parTransId="{8C2ED01E-6051-4121-934B-DDF767D8AC14}" sibTransId="{1D049637-7EA1-4BDB-8AAF-AEB4FF09E1A4}"/>
    <dgm:cxn modelId="{747C37F3-2F9E-4B78-BFCA-22F365EC2827}" type="presOf" srcId="{0AF7D9E4-4DCC-41C4-A10F-ECEF600566A5}" destId="{F0340E10-8E9F-4EAD-8D39-59A7DF69601B}" srcOrd="0" destOrd="0" presId="urn:microsoft.com/office/officeart/2005/8/layout/process1"/>
    <dgm:cxn modelId="{5546CA33-7096-44D7-9B94-AB5DF3C05024}" type="presOf" srcId="{77408D14-5F8D-4606-9A3F-9D1323D7F8D1}" destId="{F863913B-94E4-4622-AAB4-A6F445DB7EB6}" srcOrd="0" destOrd="0" presId="urn:microsoft.com/office/officeart/2005/8/layout/process1"/>
    <dgm:cxn modelId="{43C1E261-0972-4587-BE5F-F590A7FC563D}" type="presOf" srcId="{0AF7D9E4-4DCC-41C4-A10F-ECEF600566A5}" destId="{47E72C24-C1A7-4A1E-9BB9-47F73089D94C}" srcOrd="1" destOrd="0" presId="urn:microsoft.com/office/officeart/2005/8/layout/process1"/>
    <dgm:cxn modelId="{C4148B6E-A540-4B1E-A885-26EC6BEB6747}" type="presParOf" srcId="{F863913B-94E4-4622-AAB4-A6F445DB7EB6}" destId="{0565C7F1-AD9A-4CE2-A1D6-7B9A2C862536}" srcOrd="0" destOrd="0" presId="urn:microsoft.com/office/officeart/2005/8/layout/process1"/>
    <dgm:cxn modelId="{FC18D992-DC94-4C0A-87D7-D11C9E3A8E22}" type="presParOf" srcId="{F863913B-94E4-4622-AAB4-A6F445DB7EB6}" destId="{F0340E10-8E9F-4EAD-8D39-59A7DF69601B}" srcOrd="1" destOrd="0" presId="urn:microsoft.com/office/officeart/2005/8/layout/process1"/>
    <dgm:cxn modelId="{E73F9BAB-0FEA-4DE6-9186-90A8C2C61D54}" type="presParOf" srcId="{F0340E10-8E9F-4EAD-8D39-59A7DF69601B}" destId="{47E72C24-C1A7-4A1E-9BB9-47F73089D94C}" srcOrd="0" destOrd="0" presId="urn:microsoft.com/office/officeart/2005/8/layout/process1"/>
    <dgm:cxn modelId="{35109BD6-23D6-441E-BC19-7B6A391E4A71}" type="presParOf" srcId="{F863913B-94E4-4622-AAB4-A6F445DB7EB6}" destId="{549FC30E-8762-4340-BE50-DA071B76678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DCE74C-B1F2-4F2D-B335-00F89F22C9B9}" type="doc">
      <dgm:prSet loTypeId="urn:microsoft.com/office/officeart/2009/layout/CircleArrow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BE2BE4A4-B284-4727-9C63-2F40D1360EA7}">
      <dgm:prSet phldrT="[Texto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pt-PT" sz="20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Porque ocorrem?</a:t>
          </a:r>
          <a:endParaRPr lang="pt-PT" sz="20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60178B8-E2E5-4DB2-919C-2D0EEB87BC69}" type="parTrans" cxnId="{52827EEB-F92E-4F27-9C33-F3F5A093FF97}">
      <dgm:prSet/>
      <dgm:spPr/>
      <dgm:t>
        <a:bodyPr/>
        <a:lstStyle/>
        <a:p>
          <a:endParaRPr lang="pt-PT"/>
        </a:p>
      </dgm:t>
    </dgm:pt>
    <dgm:pt modelId="{10750BD2-C9E6-4C5E-95CE-702B0A97B858}" type="sibTrans" cxnId="{52827EEB-F92E-4F27-9C33-F3F5A093FF97}">
      <dgm:prSet/>
      <dgm:spPr/>
      <dgm:t>
        <a:bodyPr/>
        <a:lstStyle/>
        <a:p>
          <a:endParaRPr lang="pt-PT"/>
        </a:p>
      </dgm:t>
    </dgm:pt>
    <dgm:pt modelId="{0FA91C37-AE49-446D-B22D-247CABAC9FA9}">
      <dgm:prSet phldrT="[Texto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pt-PT" sz="14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Características estruturais do genoma</a:t>
          </a:r>
          <a:endParaRPr lang="pt-PT" sz="14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45D996D9-4D78-48FA-AF01-0B2DDB8FFB0A}" type="parTrans" cxnId="{B65FE4BC-2F29-49F3-8807-1BA96E7E6094}">
      <dgm:prSet/>
      <dgm:spPr/>
      <dgm:t>
        <a:bodyPr/>
        <a:lstStyle/>
        <a:p>
          <a:endParaRPr lang="pt-PT"/>
        </a:p>
      </dgm:t>
    </dgm:pt>
    <dgm:pt modelId="{78A86126-319D-4FF1-872F-E5B1E3922FB6}" type="sibTrans" cxnId="{B65FE4BC-2F29-49F3-8807-1BA96E7E6094}">
      <dgm:prSet/>
      <dgm:spPr/>
      <dgm:t>
        <a:bodyPr/>
        <a:lstStyle/>
        <a:p>
          <a:endParaRPr lang="pt-PT"/>
        </a:p>
      </dgm:t>
    </dgm:pt>
    <dgm:pt modelId="{73C9F664-E24C-46D2-A907-5C9E02A4EC70}">
      <dgm:prSet phldrT="[Texto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pt-PT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Regiões Frágeis</a:t>
          </a:r>
          <a:endParaRPr lang="pt-PT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6507B8C8-3B31-4D6C-98D2-9EAFEA8CCD2C}" type="parTrans" cxnId="{05C8BF28-0FB2-45D5-81A5-97F242C3EC0A}">
      <dgm:prSet/>
      <dgm:spPr/>
      <dgm:t>
        <a:bodyPr/>
        <a:lstStyle/>
        <a:p>
          <a:endParaRPr lang="pt-PT"/>
        </a:p>
      </dgm:t>
    </dgm:pt>
    <dgm:pt modelId="{5FE1D3D5-7D49-4700-8701-497EF5C53577}" type="sibTrans" cxnId="{05C8BF28-0FB2-45D5-81A5-97F242C3EC0A}">
      <dgm:prSet/>
      <dgm:spPr/>
      <dgm:t>
        <a:bodyPr/>
        <a:lstStyle/>
        <a:p>
          <a:endParaRPr lang="pt-PT"/>
        </a:p>
      </dgm:t>
    </dgm:pt>
    <dgm:pt modelId="{E8CA28A1-D31B-466B-877D-2DC197A96C26}" type="pres">
      <dgm:prSet presAssocID="{D8DCE74C-B1F2-4F2D-B335-00F89F22C9B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0037A87A-4A73-4506-90C0-CBDA23B0773A}" type="pres">
      <dgm:prSet presAssocID="{BE2BE4A4-B284-4727-9C63-2F40D1360EA7}" presName="Accent1" presStyleCnt="0"/>
      <dgm:spPr/>
    </dgm:pt>
    <dgm:pt modelId="{73077F4F-A2F5-4FDC-96D8-17E9267D4B3B}" type="pres">
      <dgm:prSet presAssocID="{BE2BE4A4-B284-4727-9C63-2F40D1360EA7}" presName="Accent" presStyleLbl="node1" presStyleIdx="0" presStyleCnt="3"/>
      <dgm:spPr/>
    </dgm:pt>
    <dgm:pt modelId="{FBD67157-E63C-425E-B07A-D614B0BCEA73}" type="pres">
      <dgm:prSet presAssocID="{BE2BE4A4-B284-4727-9C63-2F40D1360EA7}" presName="Parent1" presStyleLbl="revTx" presStyleIdx="0" presStyleCnt="3" custScaleX="122206" custScaleY="847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6CA4D1F-16E5-467C-9E27-91BC68F8E436}" type="pres">
      <dgm:prSet presAssocID="{0FA91C37-AE49-446D-B22D-247CABAC9FA9}" presName="Accent2" presStyleCnt="0"/>
      <dgm:spPr/>
    </dgm:pt>
    <dgm:pt modelId="{2A03892F-C41A-497B-A74E-CC16BAEEACBB}" type="pres">
      <dgm:prSet presAssocID="{0FA91C37-AE49-446D-B22D-247CABAC9FA9}" presName="Accent" presStyleLbl="node1" presStyleIdx="1" presStyleCnt="3"/>
      <dgm:spPr/>
    </dgm:pt>
    <dgm:pt modelId="{6597B0F3-1ACF-495A-879C-95D3DFA0A0D8}" type="pres">
      <dgm:prSet presAssocID="{0FA91C37-AE49-446D-B22D-247CABAC9FA9}" presName="Parent2" presStyleLbl="revTx" presStyleIdx="1" presStyleCnt="3" custScaleX="120718" custScaleY="1133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EBFA4E-09B3-45FB-851D-44BE3EF16154}" type="pres">
      <dgm:prSet presAssocID="{73C9F664-E24C-46D2-A907-5C9E02A4EC70}" presName="Accent3" presStyleCnt="0"/>
      <dgm:spPr/>
    </dgm:pt>
    <dgm:pt modelId="{CF62C3D1-C6BC-4C11-9F29-BA0BB18F544B}" type="pres">
      <dgm:prSet presAssocID="{73C9F664-E24C-46D2-A907-5C9E02A4EC70}" presName="Accent" presStyleLbl="node1" presStyleIdx="2" presStyleCnt="3"/>
      <dgm:spPr/>
    </dgm:pt>
    <dgm:pt modelId="{4C0EF73F-C221-4825-8357-C470CFE52187}" type="pres">
      <dgm:prSet presAssocID="{73C9F664-E24C-46D2-A907-5C9E02A4EC7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5103A5E-FF72-4910-A6A8-5124D68F0718}" type="presOf" srcId="{0FA91C37-AE49-446D-B22D-247CABAC9FA9}" destId="{6597B0F3-1ACF-495A-879C-95D3DFA0A0D8}" srcOrd="0" destOrd="0" presId="urn:microsoft.com/office/officeart/2009/layout/CircleArrowProcess"/>
    <dgm:cxn modelId="{52827EEB-F92E-4F27-9C33-F3F5A093FF97}" srcId="{D8DCE74C-B1F2-4F2D-B335-00F89F22C9B9}" destId="{BE2BE4A4-B284-4727-9C63-2F40D1360EA7}" srcOrd="0" destOrd="0" parTransId="{560178B8-E2E5-4DB2-919C-2D0EEB87BC69}" sibTransId="{10750BD2-C9E6-4C5E-95CE-702B0A97B858}"/>
    <dgm:cxn modelId="{7F41C274-C06F-4B01-BBD9-409C266E9137}" type="presOf" srcId="{73C9F664-E24C-46D2-A907-5C9E02A4EC70}" destId="{4C0EF73F-C221-4825-8357-C470CFE52187}" srcOrd="0" destOrd="0" presId="urn:microsoft.com/office/officeart/2009/layout/CircleArrowProcess"/>
    <dgm:cxn modelId="{05C8BF28-0FB2-45D5-81A5-97F242C3EC0A}" srcId="{D8DCE74C-B1F2-4F2D-B335-00F89F22C9B9}" destId="{73C9F664-E24C-46D2-A907-5C9E02A4EC70}" srcOrd="2" destOrd="0" parTransId="{6507B8C8-3B31-4D6C-98D2-9EAFEA8CCD2C}" sibTransId="{5FE1D3D5-7D49-4700-8701-497EF5C53577}"/>
    <dgm:cxn modelId="{B217C20A-792D-41F3-8729-F48D0F111286}" type="presOf" srcId="{D8DCE74C-B1F2-4F2D-B335-00F89F22C9B9}" destId="{E8CA28A1-D31B-466B-877D-2DC197A96C26}" srcOrd="0" destOrd="0" presId="urn:microsoft.com/office/officeart/2009/layout/CircleArrowProcess"/>
    <dgm:cxn modelId="{F22D0F45-EED6-497F-A20B-CEA8D6CC88A6}" type="presOf" srcId="{BE2BE4A4-B284-4727-9C63-2F40D1360EA7}" destId="{FBD67157-E63C-425E-B07A-D614B0BCEA73}" srcOrd="0" destOrd="0" presId="urn:microsoft.com/office/officeart/2009/layout/CircleArrowProcess"/>
    <dgm:cxn modelId="{B65FE4BC-2F29-49F3-8807-1BA96E7E6094}" srcId="{D8DCE74C-B1F2-4F2D-B335-00F89F22C9B9}" destId="{0FA91C37-AE49-446D-B22D-247CABAC9FA9}" srcOrd="1" destOrd="0" parTransId="{45D996D9-4D78-48FA-AF01-0B2DDB8FFB0A}" sibTransId="{78A86126-319D-4FF1-872F-E5B1E3922FB6}"/>
    <dgm:cxn modelId="{E972A8E5-AED8-47C9-8B64-835C49996CC9}" type="presParOf" srcId="{E8CA28A1-D31B-466B-877D-2DC197A96C26}" destId="{0037A87A-4A73-4506-90C0-CBDA23B0773A}" srcOrd="0" destOrd="0" presId="urn:microsoft.com/office/officeart/2009/layout/CircleArrowProcess"/>
    <dgm:cxn modelId="{0ECEDFBA-230B-4A14-8588-7E8A791A2A7B}" type="presParOf" srcId="{0037A87A-4A73-4506-90C0-CBDA23B0773A}" destId="{73077F4F-A2F5-4FDC-96D8-17E9267D4B3B}" srcOrd="0" destOrd="0" presId="urn:microsoft.com/office/officeart/2009/layout/CircleArrowProcess"/>
    <dgm:cxn modelId="{102C7B0C-AB89-49DF-A24E-F1DD976C8D93}" type="presParOf" srcId="{E8CA28A1-D31B-466B-877D-2DC197A96C26}" destId="{FBD67157-E63C-425E-B07A-D614B0BCEA73}" srcOrd="1" destOrd="0" presId="urn:microsoft.com/office/officeart/2009/layout/CircleArrowProcess"/>
    <dgm:cxn modelId="{A8C107A2-BCB7-46C2-BEFE-0640934C1D99}" type="presParOf" srcId="{E8CA28A1-D31B-466B-877D-2DC197A96C26}" destId="{76CA4D1F-16E5-467C-9E27-91BC68F8E436}" srcOrd="2" destOrd="0" presId="urn:microsoft.com/office/officeart/2009/layout/CircleArrowProcess"/>
    <dgm:cxn modelId="{1147FA02-6273-41FF-BDC0-45578E52E8DD}" type="presParOf" srcId="{76CA4D1F-16E5-467C-9E27-91BC68F8E436}" destId="{2A03892F-C41A-497B-A74E-CC16BAEEACBB}" srcOrd="0" destOrd="0" presId="urn:microsoft.com/office/officeart/2009/layout/CircleArrowProcess"/>
    <dgm:cxn modelId="{03ADAAB4-0FF7-4D32-A973-7B5077E18BCC}" type="presParOf" srcId="{E8CA28A1-D31B-466B-877D-2DC197A96C26}" destId="{6597B0F3-1ACF-495A-879C-95D3DFA0A0D8}" srcOrd="3" destOrd="0" presId="urn:microsoft.com/office/officeart/2009/layout/CircleArrowProcess"/>
    <dgm:cxn modelId="{1108B193-2975-4890-A92B-FFEA04D30D7A}" type="presParOf" srcId="{E8CA28A1-D31B-466B-877D-2DC197A96C26}" destId="{5BEBFA4E-09B3-45FB-851D-44BE3EF16154}" srcOrd="4" destOrd="0" presId="urn:microsoft.com/office/officeart/2009/layout/CircleArrowProcess"/>
    <dgm:cxn modelId="{C9BB9FD7-B91C-4F34-8AA8-DC3D6167703B}" type="presParOf" srcId="{5BEBFA4E-09B3-45FB-851D-44BE3EF16154}" destId="{CF62C3D1-C6BC-4C11-9F29-BA0BB18F544B}" srcOrd="0" destOrd="0" presId="urn:microsoft.com/office/officeart/2009/layout/CircleArrowProcess"/>
    <dgm:cxn modelId="{8748AEE6-B5AA-4A84-AFB0-20E869DE9E59}" type="presParOf" srcId="{E8CA28A1-D31B-466B-877D-2DC197A96C26}" destId="{4C0EF73F-C221-4825-8357-C470CFE5218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EA3E6E-0E28-49B9-859B-7D009FABA213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382AA11D-C7AA-4D0D-96A1-A0FFF805BF19}">
      <dgm:prSet phldrT="[Texto]"/>
      <dgm:spPr/>
      <dgm:t>
        <a:bodyPr/>
        <a:lstStyle/>
        <a:p>
          <a:r>
            <a:rPr lang="pt-PT" dirty="0" smtClean="0"/>
            <a:t>Deleção (gene)</a:t>
          </a:r>
          <a:endParaRPr lang="pt-PT" dirty="0"/>
        </a:p>
      </dgm:t>
    </dgm:pt>
    <dgm:pt modelId="{C6C88110-9F7E-48BE-9BCB-063543F3270B}" type="parTrans" cxnId="{C7B1D81B-D5AF-4990-B18C-3AF618BF4F93}">
      <dgm:prSet/>
      <dgm:spPr/>
      <dgm:t>
        <a:bodyPr/>
        <a:lstStyle/>
        <a:p>
          <a:endParaRPr lang="pt-PT"/>
        </a:p>
      </dgm:t>
    </dgm:pt>
    <dgm:pt modelId="{C538D302-EB87-47C0-960B-8C5B7EF12046}" type="sibTrans" cxnId="{C7B1D81B-D5AF-4990-B18C-3AF618BF4F93}">
      <dgm:prSet/>
      <dgm:spPr/>
      <dgm:t>
        <a:bodyPr/>
        <a:lstStyle/>
        <a:p>
          <a:endParaRPr lang="pt-PT"/>
        </a:p>
      </dgm:t>
    </dgm:pt>
    <dgm:pt modelId="{DF10C987-4A17-4537-9597-65948B976D6F}">
      <dgm:prSet phldrT="[Texto]" custT="1"/>
      <dgm:spPr/>
      <dgm:t>
        <a:bodyPr/>
        <a:lstStyle/>
        <a:p>
          <a:r>
            <a:rPr lang="pt-PT" sz="1600" dirty="0" smtClean="0"/>
            <a:t>Pior crescimento físico;</a:t>
          </a:r>
          <a:endParaRPr lang="pt-PT" sz="1600" dirty="0"/>
        </a:p>
      </dgm:t>
    </dgm:pt>
    <dgm:pt modelId="{57C9CE6F-4AEC-4907-B2A2-8A5E1525FEC5}" type="parTrans" cxnId="{B5AE9D1E-93D9-4EE9-8F70-9A567356522A}">
      <dgm:prSet/>
      <dgm:spPr/>
      <dgm:t>
        <a:bodyPr/>
        <a:lstStyle/>
        <a:p>
          <a:endParaRPr lang="pt-PT"/>
        </a:p>
      </dgm:t>
    </dgm:pt>
    <dgm:pt modelId="{83836326-06D6-4853-ABB7-914EF668E7CA}" type="sibTrans" cxnId="{B5AE9D1E-93D9-4EE9-8F70-9A567356522A}">
      <dgm:prSet/>
      <dgm:spPr/>
      <dgm:t>
        <a:bodyPr/>
        <a:lstStyle/>
        <a:p>
          <a:endParaRPr lang="pt-PT"/>
        </a:p>
      </dgm:t>
    </dgm:pt>
    <dgm:pt modelId="{D164A8B3-D112-4D98-96A1-24592B927A88}">
      <dgm:prSet phldrT="[Texto]"/>
      <dgm:spPr/>
      <dgm:t>
        <a:bodyPr/>
        <a:lstStyle/>
        <a:p>
          <a:r>
            <a:rPr lang="pt-PT" dirty="0" smtClean="0"/>
            <a:t>Deleção (BP1-BP3)</a:t>
          </a:r>
          <a:endParaRPr lang="pt-PT" dirty="0"/>
        </a:p>
      </dgm:t>
    </dgm:pt>
    <dgm:pt modelId="{C9BE4CFE-C4C6-4C52-B59E-8322B85BF71A}" type="parTrans" cxnId="{9000BDC7-773D-40BD-ADE2-BDBAE785BEF0}">
      <dgm:prSet/>
      <dgm:spPr/>
      <dgm:t>
        <a:bodyPr/>
        <a:lstStyle/>
        <a:p>
          <a:endParaRPr lang="pt-PT"/>
        </a:p>
      </dgm:t>
    </dgm:pt>
    <dgm:pt modelId="{825995AC-2922-464D-942A-B5FE11D49037}" type="sibTrans" cxnId="{9000BDC7-773D-40BD-ADE2-BDBAE785BEF0}">
      <dgm:prSet/>
      <dgm:spPr/>
      <dgm:t>
        <a:bodyPr/>
        <a:lstStyle/>
        <a:p>
          <a:endParaRPr lang="pt-PT"/>
        </a:p>
      </dgm:t>
    </dgm:pt>
    <dgm:pt modelId="{49E5D5C0-524C-4304-A92E-BB5D899459EE}">
      <dgm:prSet phldrT="[Texto]" custT="1"/>
      <dgm:spPr/>
      <dgm:t>
        <a:bodyPr/>
        <a:lstStyle/>
        <a:p>
          <a:r>
            <a:rPr lang="pt-PT" sz="1800" dirty="0" smtClean="0"/>
            <a:t>Dificuldade no discurso;</a:t>
          </a:r>
          <a:endParaRPr lang="pt-PT" sz="1800" dirty="0"/>
        </a:p>
      </dgm:t>
    </dgm:pt>
    <dgm:pt modelId="{D834A624-9860-441D-9F89-1BD673B99F84}" type="parTrans" cxnId="{6FDC56C0-D95A-4F33-9781-F899669ADD1D}">
      <dgm:prSet/>
      <dgm:spPr/>
      <dgm:t>
        <a:bodyPr/>
        <a:lstStyle/>
        <a:p>
          <a:endParaRPr lang="pt-PT"/>
        </a:p>
      </dgm:t>
    </dgm:pt>
    <dgm:pt modelId="{F67C537D-42D0-4785-BF5F-232235F143EF}" type="sibTrans" cxnId="{6FDC56C0-D95A-4F33-9781-F899669ADD1D}">
      <dgm:prSet/>
      <dgm:spPr/>
      <dgm:t>
        <a:bodyPr/>
        <a:lstStyle/>
        <a:p>
          <a:endParaRPr lang="pt-PT"/>
        </a:p>
      </dgm:t>
    </dgm:pt>
    <dgm:pt modelId="{3BB74936-A791-40D3-9BA8-4003D1CAC94D}">
      <dgm:prSet phldrT="[Texto]" custT="1"/>
      <dgm:spPr/>
      <dgm:t>
        <a:bodyPr/>
        <a:lstStyle/>
        <a:p>
          <a:r>
            <a:rPr lang="pt-PT" sz="1600" dirty="0" smtClean="0"/>
            <a:t>Piores habilidades cognitivas;</a:t>
          </a:r>
          <a:endParaRPr lang="pt-PT" sz="1600" dirty="0"/>
        </a:p>
      </dgm:t>
    </dgm:pt>
    <dgm:pt modelId="{79FF7915-0B58-41B1-88E6-DDB082EDB12A}" type="parTrans" cxnId="{8EA2570D-9EAA-4389-B663-5E3453FEC488}">
      <dgm:prSet/>
      <dgm:spPr/>
      <dgm:t>
        <a:bodyPr/>
        <a:lstStyle/>
        <a:p>
          <a:endParaRPr lang="pt-PT"/>
        </a:p>
      </dgm:t>
    </dgm:pt>
    <dgm:pt modelId="{0048548D-80E5-46CB-B15A-A849F9E2BF4F}" type="sibTrans" cxnId="{8EA2570D-9EAA-4389-B663-5E3453FEC488}">
      <dgm:prSet/>
      <dgm:spPr/>
      <dgm:t>
        <a:bodyPr/>
        <a:lstStyle/>
        <a:p>
          <a:endParaRPr lang="pt-PT"/>
        </a:p>
      </dgm:t>
    </dgm:pt>
    <dgm:pt modelId="{25D2DB94-D9E2-4015-9EF0-09DBD30E6442}">
      <dgm:prSet phldrT="[Texto]" custT="1"/>
      <dgm:spPr/>
      <dgm:t>
        <a:bodyPr/>
        <a:lstStyle/>
        <a:p>
          <a:r>
            <a:rPr lang="pt-PT" sz="1600" dirty="0" smtClean="0"/>
            <a:t>Albinismo;</a:t>
          </a:r>
          <a:endParaRPr lang="pt-PT" sz="1600" dirty="0"/>
        </a:p>
      </dgm:t>
    </dgm:pt>
    <dgm:pt modelId="{40E39264-4425-445F-B453-A4BB994570FA}" type="parTrans" cxnId="{784FC2FC-A758-4E9E-BFB5-1B478397B6C0}">
      <dgm:prSet/>
      <dgm:spPr/>
      <dgm:t>
        <a:bodyPr/>
        <a:lstStyle/>
        <a:p>
          <a:endParaRPr lang="pt-PT"/>
        </a:p>
      </dgm:t>
    </dgm:pt>
    <dgm:pt modelId="{03299B69-F905-4DC4-86D2-B7EB6A12B74A}" type="sibTrans" cxnId="{784FC2FC-A758-4E9E-BFB5-1B478397B6C0}">
      <dgm:prSet/>
      <dgm:spPr/>
      <dgm:t>
        <a:bodyPr/>
        <a:lstStyle/>
        <a:p>
          <a:endParaRPr lang="pt-PT"/>
        </a:p>
      </dgm:t>
    </dgm:pt>
    <dgm:pt modelId="{BF0FEF7E-4309-47EA-B8A0-ECA95D13BBED}">
      <dgm:prSet phldrT="[Texto]" custT="1"/>
      <dgm:spPr/>
      <dgm:t>
        <a:bodyPr/>
        <a:lstStyle/>
        <a:p>
          <a:r>
            <a:rPr lang="pt-PT" sz="1600" dirty="0" smtClean="0"/>
            <a:t>Ataxia;</a:t>
          </a:r>
          <a:endParaRPr lang="pt-PT" sz="1600" dirty="0"/>
        </a:p>
      </dgm:t>
    </dgm:pt>
    <dgm:pt modelId="{BA09B78F-F1CF-4D3B-A771-DB29BFFF3CD5}" type="parTrans" cxnId="{591C1464-A673-4358-883B-388388E646DA}">
      <dgm:prSet/>
      <dgm:spPr/>
      <dgm:t>
        <a:bodyPr/>
        <a:lstStyle/>
        <a:p>
          <a:endParaRPr lang="pt-PT"/>
        </a:p>
      </dgm:t>
    </dgm:pt>
    <dgm:pt modelId="{D7B82748-A833-48B8-AF36-BD0916538C56}" type="sibTrans" cxnId="{591C1464-A673-4358-883B-388388E646DA}">
      <dgm:prSet/>
      <dgm:spPr/>
      <dgm:t>
        <a:bodyPr/>
        <a:lstStyle/>
        <a:p>
          <a:endParaRPr lang="pt-PT"/>
        </a:p>
      </dgm:t>
    </dgm:pt>
    <dgm:pt modelId="{2F35BA9D-99F0-4AF5-A1E8-2E28E1A4E4B6}">
      <dgm:prSet phldrT="[Texto]" custT="1"/>
      <dgm:spPr/>
      <dgm:t>
        <a:bodyPr/>
        <a:lstStyle/>
        <a:p>
          <a:r>
            <a:rPr lang="pt-PT" sz="1600" dirty="0" smtClean="0"/>
            <a:t>Epilepsia mais grave.</a:t>
          </a:r>
          <a:endParaRPr lang="pt-PT" sz="1600" dirty="0"/>
        </a:p>
      </dgm:t>
    </dgm:pt>
    <dgm:pt modelId="{90E6F654-B635-441D-A09B-BB050CF9B844}" type="parTrans" cxnId="{96D935EE-FC19-4655-A3FB-BAE54ED5EED0}">
      <dgm:prSet/>
      <dgm:spPr/>
      <dgm:t>
        <a:bodyPr/>
        <a:lstStyle/>
        <a:p>
          <a:endParaRPr lang="pt-PT"/>
        </a:p>
      </dgm:t>
    </dgm:pt>
    <dgm:pt modelId="{F55787CE-48A9-4EF8-A1F6-92D406066E42}" type="sibTrans" cxnId="{96D935EE-FC19-4655-A3FB-BAE54ED5EED0}">
      <dgm:prSet/>
      <dgm:spPr/>
      <dgm:t>
        <a:bodyPr/>
        <a:lstStyle/>
        <a:p>
          <a:endParaRPr lang="pt-PT"/>
        </a:p>
      </dgm:t>
    </dgm:pt>
    <dgm:pt modelId="{DCF45B97-F40E-43D8-9971-0923674348CF}">
      <dgm:prSet phldrT="[Texto]" custT="1"/>
      <dgm:spPr/>
      <dgm:t>
        <a:bodyPr/>
        <a:lstStyle/>
        <a:p>
          <a:r>
            <a:rPr lang="pt-PT" sz="1800" dirty="0" smtClean="0"/>
            <a:t>Atraso grave do desenvolvimento.</a:t>
          </a:r>
          <a:endParaRPr lang="pt-PT" sz="1800" dirty="0"/>
        </a:p>
      </dgm:t>
    </dgm:pt>
    <dgm:pt modelId="{EBB5AF8B-8A1C-4B54-8900-FAF6E95FC1BE}" type="parTrans" cxnId="{AD09C6F0-5DFB-4645-8CDE-604EA7D6B00B}">
      <dgm:prSet/>
      <dgm:spPr/>
      <dgm:t>
        <a:bodyPr/>
        <a:lstStyle/>
        <a:p>
          <a:endParaRPr lang="pt-PT"/>
        </a:p>
      </dgm:t>
    </dgm:pt>
    <dgm:pt modelId="{A1273B78-7BC9-435A-A595-DEC6468763B9}" type="sibTrans" cxnId="{AD09C6F0-5DFB-4645-8CDE-604EA7D6B00B}">
      <dgm:prSet/>
      <dgm:spPr/>
      <dgm:t>
        <a:bodyPr/>
        <a:lstStyle/>
        <a:p>
          <a:endParaRPr lang="pt-PT"/>
        </a:p>
      </dgm:t>
    </dgm:pt>
    <dgm:pt modelId="{3E7100A0-B9AB-4624-866A-BFB3F2B63986}">
      <dgm:prSet/>
      <dgm:spPr/>
      <dgm:t>
        <a:bodyPr/>
        <a:lstStyle/>
        <a:p>
          <a:r>
            <a:rPr lang="pt-PT" dirty="0" smtClean="0"/>
            <a:t>SNRPN</a:t>
          </a:r>
          <a:endParaRPr lang="pt-PT" dirty="0"/>
        </a:p>
      </dgm:t>
    </dgm:pt>
    <dgm:pt modelId="{3E23F40B-BAD8-45BA-8AAC-FC2DDB5A11DC}" type="parTrans" cxnId="{85E953C2-95BF-43C3-A6E1-0417E4D6CF0B}">
      <dgm:prSet/>
      <dgm:spPr/>
      <dgm:t>
        <a:bodyPr/>
        <a:lstStyle/>
        <a:p>
          <a:endParaRPr lang="pt-PT"/>
        </a:p>
      </dgm:t>
    </dgm:pt>
    <dgm:pt modelId="{661499EC-1B15-484F-9E1C-F4548760AC95}" type="sibTrans" cxnId="{85E953C2-95BF-43C3-A6E1-0417E4D6CF0B}">
      <dgm:prSet/>
      <dgm:spPr/>
      <dgm:t>
        <a:bodyPr/>
        <a:lstStyle/>
        <a:p>
          <a:endParaRPr lang="pt-PT"/>
        </a:p>
      </dgm:t>
    </dgm:pt>
    <dgm:pt modelId="{4D2488A9-28F4-4A57-9EBF-B5AA03FE684A}">
      <dgm:prSet custT="1"/>
      <dgm:spPr/>
      <dgm:t>
        <a:bodyPr/>
        <a:lstStyle/>
        <a:p>
          <a:r>
            <a:rPr lang="pt-PT" sz="1800" dirty="0" smtClean="0">
              <a:sym typeface="Wingdings" pitchFamily="2" charset="2"/>
            </a:rPr>
            <a:t>Atraso mental severo a profundo, resulta de metilação anormal deste gene</a:t>
          </a:r>
          <a:endParaRPr lang="pt-PT" sz="1800" dirty="0"/>
        </a:p>
      </dgm:t>
    </dgm:pt>
    <dgm:pt modelId="{8418ED20-1A5C-4ED8-B854-03E9BBC07E67}" type="parTrans" cxnId="{F3D826D2-A81E-4E86-A492-CD064D40633E}">
      <dgm:prSet/>
      <dgm:spPr/>
      <dgm:t>
        <a:bodyPr/>
        <a:lstStyle/>
        <a:p>
          <a:endParaRPr lang="pt-PT"/>
        </a:p>
      </dgm:t>
    </dgm:pt>
    <dgm:pt modelId="{5A047BFE-9822-442A-AE00-66DB2D7F7C16}" type="sibTrans" cxnId="{F3D826D2-A81E-4E86-A492-CD064D40633E}">
      <dgm:prSet/>
      <dgm:spPr/>
      <dgm:t>
        <a:bodyPr/>
        <a:lstStyle/>
        <a:p>
          <a:endParaRPr lang="pt-PT"/>
        </a:p>
      </dgm:t>
    </dgm:pt>
    <dgm:pt modelId="{EAB7E7C3-35F5-47D9-9291-D710289A9CC5}" type="pres">
      <dgm:prSet presAssocID="{14EA3E6E-0E28-49B9-859B-7D009FABA2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5D439EF-94CE-4D24-8EA9-26487F626D84}" type="pres">
      <dgm:prSet presAssocID="{382AA11D-C7AA-4D0D-96A1-A0FFF805BF19}" presName="linNode" presStyleCnt="0"/>
      <dgm:spPr/>
      <dgm:t>
        <a:bodyPr/>
        <a:lstStyle/>
        <a:p>
          <a:endParaRPr lang="pt-PT"/>
        </a:p>
      </dgm:t>
    </dgm:pt>
    <dgm:pt modelId="{A08FCB84-12C6-478F-97B8-E3C8B4FE343D}" type="pres">
      <dgm:prSet presAssocID="{382AA11D-C7AA-4D0D-96A1-A0FFF805BF1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7D817EB-31E9-4825-B66B-69F73B36F7CD}" type="pres">
      <dgm:prSet presAssocID="{382AA11D-C7AA-4D0D-96A1-A0FFF805BF19}" presName="descendantText" presStyleLbl="alignAccFollowNode1" presStyleIdx="0" presStyleCnt="3" custScaleX="106828" custScaleY="1081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2C4624-2855-4EB6-90B6-7A10F3DFBAD9}" type="pres">
      <dgm:prSet presAssocID="{C538D302-EB87-47C0-960B-8C5B7EF12046}" presName="sp" presStyleCnt="0"/>
      <dgm:spPr/>
      <dgm:t>
        <a:bodyPr/>
        <a:lstStyle/>
        <a:p>
          <a:endParaRPr lang="pt-PT"/>
        </a:p>
      </dgm:t>
    </dgm:pt>
    <dgm:pt modelId="{E02B0C6E-85C1-4337-A250-CDB0A2F8C39E}" type="pres">
      <dgm:prSet presAssocID="{D164A8B3-D112-4D98-96A1-24592B927A88}" presName="linNode" presStyleCnt="0"/>
      <dgm:spPr/>
      <dgm:t>
        <a:bodyPr/>
        <a:lstStyle/>
        <a:p>
          <a:endParaRPr lang="pt-PT"/>
        </a:p>
      </dgm:t>
    </dgm:pt>
    <dgm:pt modelId="{E4B869BB-3C0B-48D9-AD77-7E91CD30FD9E}" type="pres">
      <dgm:prSet presAssocID="{D164A8B3-D112-4D98-96A1-24592B927A88}" presName="parentText" presStyleLbl="node1" presStyleIdx="1" presStyleCnt="3" custScaleX="9514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9F2898-186F-4613-8592-7566AB979727}" type="pres">
      <dgm:prSet presAssocID="{D164A8B3-D112-4D98-96A1-24592B927A8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BD675E-400C-459B-96D7-50A25CEFF133}" type="pres">
      <dgm:prSet presAssocID="{825995AC-2922-464D-942A-B5FE11D49037}" presName="sp" presStyleCnt="0"/>
      <dgm:spPr/>
      <dgm:t>
        <a:bodyPr/>
        <a:lstStyle/>
        <a:p>
          <a:endParaRPr lang="pt-PT"/>
        </a:p>
      </dgm:t>
    </dgm:pt>
    <dgm:pt modelId="{7B310F49-C5F0-4823-93DE-BD5448B3244B}" type="pres">
      <dgm:prSet presAssocID="{3E7100A0-B9AB-4624-866A-BFB3F2B63986}" presName="linNode" presStyleCnt="0"/>
      <dgm:spPr/>
      <dgm:t>
        <a:bodyPr/>
        <a:lstStyle/>
        <a:p>
          <a:endParaRPr lang="pt-PT"/>
        </a:p>
      </dgm:t>
    </dgm:pt>
    <dgm:pt modelId="{D1F56783-B77B-400D-A26A-1B5B2243474C}" type="pres">
      <dgm:prSet presAssocID="{3E7100A0-B9AB-4624-866A-BFB3F2B63986}" presName="parentText" presStyleLbl="node1" presStyleIdx="2" presStyleCnt="3" custScaleX="9510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6D0E88-E4E3-4532-AF33-CFDFE55CFCFF}" type="pres">
      <dgm:prSet presAssocID="{3E7100A0-B9AB-4624-866A-BFB3F2B6398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3D826D2-A81E-4E86-A492-CD064D40633E}" srcId="{3E7100A0-B9AB-4624-866A-BFB3F2B63986}" destId="{4D2488A9-28F4-4A57-9EBF-B5AA03FE684A}" srcOrd="0" destOrd="0" parTransId="{8418ED20-1A5C-4ED8-B854-03E9BBC07E67}" sibTransId="{5A047BFE-9822-442A-AE00-66DB2D7F7C16}"/>
    <dgm:cxn modelId="{AD09C6F0-5DFB-4645-8CDE-604EA7D6B00B}" srcId="{D164A8B3-D112-4D98-96A1-24592B927A88}" destId="{DCF45B97-F40E-43D8-9971-0923674348CF}" srcOrd="1" destOrd="0" parTransId="{EBB5AF8B-8A1C-4B54-8900-FAF6E95FC1BE}" sibTransId="{A1273B78-7BC9-435A-A595-DEC6468763B9}"/>
    <dgm:cxn modelId="{C7B1D81B-D5AF-4990-B18C-3AF618BF4F93}" srcId="{14EA3E6E-0E28-49B9-859B-7D009FABA213}" destId="{382AA11D-C7AA-4D0D-96A1-A0FFF805BF19}" srcOrd="0" destOrd="0" parTransId="{C6C88110-9F7E-48BE-9BCB-063543F3270B}" sibTransId="{C538D302-EB87-47C0-960B-8C5B7EF12046}"/>
    <dgm:cxn modelId="{9000BDC7-773D-40BD-ADE2-BDBAE785BEF0}" srcId="{14EA3E6E-0E28-49B9-859B-7D009FABA213}" destId="{D164A8B3-D112-4D98-96A1-24592B927A88}" srcOrd="1" destOrd="0" parTransId="{C9BE4CFE-C4C6-4C52-B59E-8322B85BF71A}" sibTransId="{825995AC-2922-464D-942A-B5FE11D49037}"/>
    <dgm:cxn modelId="{4F16885B-2FA0-4B41-ACCF-8C7D95867381}" type="presOf" srcId="{2F35BA9D-99F0-4AF5-A1E8-2E28E1A4E4B6}" destId="{87D817EB-31E9-4825-B66B-69F73B36F7CD}" srcOrd="0" destOrd="4" presId="urn:microsoft.com/office/officeart/2005/8/layout/vList5"/>
    <dgm:cxn modelId="{3BFA862F-463C-403B-A60C-FB75573CF1E5}" type="presOf" srcId="{25D2DB94-D9E2-4015-9EF0-09DBD30E6442}" destId="{87D817EB-31E9-4825-B66B-69F73B36F7CD}" srcOrd="0" destOrd="2" presId="urn:microsoft.com/office/officeart/2005/8/layout/vList5"/>
    <dgm:cxn modelId="{375BE9D0-16BC-4FFA-A39F-8367AC38E9E5}" type="presOf" srcId="{DCF45B97-F40E-43D8-9971-0923674348CF}" destId="{6F9F2898-186F-4613-8592-7566AB979727}" srcOrd="0" destOrd="1" presId="urn:microsoft.com/office/officeart/2005/8/layout/vList5"/>
    <dgm:cxn modelId="{3F2762D2-7D29-426A-8A98-435641FB676D}" type="presOf" srcId="{BF0FEF7E-4309-47EA-B8A0-ECA95D13BBED}" destId="{87D817EB-31E9-4825-B66B-69F73B36F7CD}" srcOrd="0" destOrd="3" presId="urn:microsoft.com/office/officeart/2005/8/layout/vList5"/>
    <dgm:cxn modelId="{6FDC56C0-D95A-4F33-9781-F899669ADD1D}" srcId="{D164A8B3-D112-4D98-96A1-24592B927A88}" destId="{49E5D5C0-524C-4304-A92E-BB5D899459EE}" srcOrd="0" destOrd="0" parTransId="{D834A624-9860-441D-9F89-1BD673B99F84}" sibTransId="{F67C537D-42D0-4785-BF5F-232235F143EF}"/>
    <dgm:cxn modelId="{96D935EE-FC19-4655-A3FB-BAE54ED5EED0}" srcId="{382AA11D-C7AA-4D0D-96A1-A0FFF805BF19}" destId="{2F35BA9D-99F0-4AF5-A1E8-2E28E1A4E4B6}" srcOrd="4" destOrd="0" parTransId="{90E6F654-B635-441D-A09B-BB050CF9B844}" sibTransId="{F55787CE-48A9-4EF8-A1F6-92D406066E42}"/>
    <dgm:cxn modelId="{0F1AD5F5-9FFF-4B52-AD42-FCB810B93AFF}" type="presOf" srcId="{49E5D5C0-524C-4304-A92E-BB5D899459EE}" destId="{6F9F2898-186F-4613-8592-7566AB979727}" srcOrd="0" destOrd="0" presId="urn:microsoft.com/office/officeart/2005/8/layout/vList5"/>
    <dgm:cxn modelId="{591C1464-A673-4358-883B-388388E646DA}" srcId="{382AA11D-C7AA-4D0D-96A1-A0FFF805BF19}" destId="{BF0FEF7E-4309-47EA-B8A0-ECA95D13BBED}" srcOrd="3" destOrd="0" parTransId="{BA09B78F-F1CF-4D3B-A771-DB29BFFF3CD5}" sibTransId="{D7B82748-A833-48B8-AF36-BD0916538C56}"/>
    <dgm:cxn modelId="{2E7ED307-2480-414A-B4A7-1BAA52F1F4A1}" type="presOf" srcId="{382AA11D-C7AA-4D0D-96A1-A0FFF805BF19}" destId="{A08FCB84-12C6-478F-97B8-E3C8B4FE343D}" srcOrd="0" destOrd="0" presId="urn:microsoft.com/office/officeart/2005/8/layout/vList5"/>
    <dgm:cxn modelId="{11D35AB8-3F4D-47D0-9FAD-E4C713A44EF2}" type="presOf" srcId="{4D2488A9-28F4-4A57-9EBF-B5AA03FE684A}" destId="{606D0E88-E4E3-4532-AF33-CFDFE55CFCFF}" srcOrd="0" destOrd="0" presId="urn:microsoft.com/office/officeart/2005/8/layout/vList5"/>
    <dgm:cxn modelId="{85E953C2-95BF-43C3-A6E1-0417E4D6CF0B}" srcId="{14EA3E6E-0E28-49B9-859B-7D009FABA213}" destId="{3E7100A0-B9AB-4624-866A-BFB3F2B63986}" srcOrd="2" destOrd="0" parTransId="{3E23F40B-BAD8-45BA-8AAC-FC2DDB5A11DC}" sibTransId="{661499EC-1B15-484F-9E1C-F4548760AC95}"/>
    <dgm:cxn modelId="{496FB73B-426F-48F7-9E8C-799FE9E6B1C9}" type="presOf" srcId="{DF10C987-4A17-4537-9597-65948B976D6F}" destId="{87D817EB-31E9-4825-B66B-69F73B36F7CD}" srcOrd="0" destOrd="0" presId="urn:microsoft.com/office/officeart/2005/8/layout/vList5"/>
    <dgm:cxn modelId="{269329D5-2336-4E5E-9E24-36506B2A514F}" type="presOf" srcId="{14EA3E6E-0E28-49B9-859B-7D009FABA213}" destId="{EAB7E7C3-35F5-47D9-9291-D710289A9CC5}" srcOrd="0" destOrd="0" presId="urn:microsoft.com/office/officeart/2005/8/layout/vList5"/>
    <dgm:cxn modelId="{0E326DA5-E74B-4B1C-AF57-1DE65E92A9AA}" type="presOf" srcId="{3BB74936-A791-40D3-9BA8-4003D1CAC94D}" destId="{87D817EB-31E9-4825-B66B-69F73B36F7CD}" srcOrd="0" destOrd="1" presId="urn:microsoft.com/office/officeart/2005/8/layout/vList5"/>
    <dgm:cxn modelId="{784FC2FC-A758-4E9E-BFB5-1B478397B6C0}" srcId="{382AA11D-C7AA-4D0D-96A1-A0FFF805BF19}" destId="{25D2DB94-D9E2-4015-9EF0-09DBD30E6442}" srcOrd="2" destOrd="0" parTransId="{40E39264-4425-445F-B453-A4BB994570FA}" sibTransId="{03299B69-F905-4DC4-86D2-B7EB6A12B74A}"/>
    <dgm:cxn modelId="{8EA2570D-9EAA-4389-B663-5E3453FEC488}" srcId="{382AA11D-C7AA-4D0D-96A1-A0FFF805BF19}" destId="{3BB74936-A791-40D3-9BA8-4003D1CAC94D}" srcOrd="1" destOrd="0" parTransId="{79FF7915-0B58-41B1-88E6-DDB082EDB12A}" sibTransId="{0048548D-80E5-46CB-B15A-A849F9E2BF4F}"/>
    <dgm:cxn modelId="{B5AE9D1E-93D9-4EE9-8F70-9A567356522A}" srcId="{382AA11D-C7AA-4D0D-96A1-A0FFF805BF19}" destId="{DF10C987-4A17-4537-9597-65948B976D6F}" srcOrd="0" destOrd="0" parTransId="{57C9CE6F-4AEC-4907-B2A2-8A5E1525FEC5}" sibTransId="{83836326-06D6-4853-ABB7-914EF668E7CA}"/>
    <dgm:cxn modelId="{B62DFC90-CB5E-4272-9349-68379684D1E0}" type="presOf" srcId="{D164A8B3-D112-4D98-96A1-24592B927A88}" destId="{E4B869BB-3C0B-48D9-AD77-7E91CD30FD9E}" srcOrd="0" destOrd="0" presId="urn:microsoft.com/office/officeart/2005/8/layout/vList5"/>
    <dgm:cxn modelId="{3EDA9D17-69A1-417F-98C0-74F6B85B5693}" type="presOf" srcId="{3E7100A0-B9AB-4624-866A-BFB3F2B63986}" destId="{D1F56783-B77B-400D-A26A-1B5B2243474C}" srcOrd="0" destOrd="0" presId="urn:microsoft.com/office/officeart/2005/8/layout/vList5"/>
    <dgm:cxn modelId="{36B44EA7-63CD-4C59-8E63-23C4F253DF9E}" type="presParOf" srcId="{EAB7E7C3-35F5-47D9-9291-D710289A9CC5}" destId="{55D439EF-94CE-4D24-8EA9-26487F626D84}" srcOrd="0" destOrd="0" presId="urn:microsoft.com/office/officeart/2005/8/layout/vList5"/>
    <dgm:cxn modelId="{6A202561-E867-40E7-AA36-FE7F45E39E4A}" type="presParOf" srcId="{55D439EF-94CE-4D24-8EA9-26487F626D84}" destId="{A08FCB84-12C6-478F-97B8-E3C8B4FE343D}" srcOrd="0" destOrd="0" presId="urn:microsoft.com/office/officeart/2005/8/layout/vList5"/>
    <dgm:cxn modelId="{EA8AC949-B076-431E-A968-BE33D295CC30}" type="presParOf" srcId="{55D439EF-94CE-4D24-8EA9-26487F626D84}" destId="{87D817EB-31E9-4825-B66B-69F73B36F7CD}" srcOrd="1" destOrd="0" presId="urn:microsoft.com/office/officeart/2005/8/layout/vList5"/>
    <dgm:cxn modelId="{3E921F40-76CA-4F74-B1BB-B36A908BC1B8}" type="presParOf" srcId="{EAB7E7C3-35F5-47D9-9291-D710289A9CC5}" destId="{9A2C4624-2855-4EB6-90B6-7A10F3DFBAD9}" srcOrd="1" destOrd="0" presId="urn:microsoft.com/office/officeart/2005/8/layout/vList5"/>
    <dgm:cxn modelId="{799EB966-2EED-41C3-BEE9-90A58203112F}" type="presParOf" srcId="{EAB7E7C3-35F5-47D9-9291-D710289A9CC5}" destId="{E02B0C6E-85C1-4337-A250-CDB0A2F8C39E}" srcOrd="2" destOrd="0" presId="urn:microsoft.com/office/officeart/2005/8/layout/vList5"/>
    <dgm:cxn modelId="{866133E4-009C-4711-8EA3-2C56BDDDB09F}" type="presParOf" srcId="{E02B0C6E-85C1-4337-A250-CDB0A2F8C39E}" destId="{E4B869BB-3C0B-48D9-AD77-7E91CD30FD9E}" srcOrd="0" destOrd="0" presId="urn:microsoft.com/office/officeart/2005/8/layout/vList5"/>
    <dgm:cxn modelId="{F96E4748-1507-454A-902D-17BBEFBA4F8C}" type="presParOf" srcId="{E02B0C6E-85C1-4337-A250-CDB0A2F8C39E}" destId="{6F9F2898-186F-4613-8592-7566AB979727}" srcOrd="1" destOrd="0" presId="urn:microsoft.com/office/officeart/2005/8/layout/vList5"/>
    <dgm:cxn modelId="{854D2173-E953-4E36-8CDC-07FFE416D965}" type="presParOf" srcId="{EAB7E7C3-35F5-47D9-9291-D710289A9CC5}" destId="{98BD675E-400C-459B-96D7-50A25CEFF133}" srcOrd="3" destOrd="0" presId="urn:microsoft.com/office/officeart/2005/8/layout/vList5"/>
    <dgm:cxn modelId="{C8E1D1F4-0BF8-4F9E-B6D7-5B2FA1AC1FE5}" type="presParOf" srcId="{EAB7E7C3-35F5-47D9-9291-D710289A9CC5}" destId="{7B310F49-C5F0-4823-93DE-BD5448B3244B}" srcOrd="4" destOrd="0" presId="urn:microsoft.com/office/officeart/2005/8/layout/vList5"/>
    <dgm:cxn modelId="{DB4C1D46-646B-4397-A124-99DB9D1609E3}" type="presParOf" srcId="{7B310F49-C5F0-4823-93DE-BD5448B3244B}" destId="{D1F56783-B77B-400D-A26A-1B5B2243474C}" srcOrd="0" destOrd="0" presId="urn:microsoft.com/office/officeart/2005/8/layout/vList5"/>
    <dgm:cxn modelId="{85B259D1-3ED5-4568-BE7B-836713DFA5EE}" type="presParOf" srcId="{7B310F49-C5F0-4823-93DE-BD5448B3244B}" destId="{606D0E88-E4E3-4532-AF33-CFDFE55CFC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04C9D-01A8-494B-AD1C-D10FA5D4C33C}">
      <dsp:nvSpPr>
        <dsp:cNvPr id="0" name=""/>
        <dsp:cNvSpPr/>
      </dsp:nvSpPr>
      <dsp:spPr>
        <a:xfrm>
          <a:off x="40" y="56380"/>
          <a:ext cx="3845569" cy="1094496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b="1" kern="1200" dirty="0" smtClean="0"/>
            <a:t>Cromossoma paterno</a:t>
          </a:r>
          <a:endParaRPr lang="pt-PT" sz="3100" b="1" kern="1200" dirty="0"/>
        </a:p>
      </dsp:txBody>
      <dsp:txXfrm>
        <a:off x="40" y="56380"/>
        <a:ext cx="3845569" cy="1094496"/>
      </dsp:txXfrm>
    </dsp:sp>
    <dsp:sp modelId="{BBD4FD77-D7AD-4C70-B4C7-23A943F485AB}">
      <dsp:nvSpPr>
        <dsp:cNvPr id="0" name=""/>
        <dsp:cNvSpPr/>
      </dsp:nvSpPr>
      <dsp:spPr>
        <a:xfrm>
          <a:off x="40" y="1150876"/>
          <a:ext cx="3845569" cy="331870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100" b="1" kern="1200" dirty="0" smtClean="0"/>
            <a:t>MKRN3</a:t>
          </a:r>
          <a:endParaRPr lang="pt-PT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100" b="1" kern="1200" dirty="0" smtClean="0"/>
            <a:t>MAGEL2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100" b="1" kern="1200" smtClean="0"/>
            <a:t>NDN</a:t>
          </a:r>
          <a:endParaRPr lang="pt-PT" sz="3100" b="1" kern="1200" dirty="0" smtClean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100" b="1" kern="1200" dirty="0" smtClean="0"/>
            <a:t>SNRPN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100" b="1" kern="1200" smtClean="0"/>
            <a:t>C15orf2</a:t>
          </a:r>
          <a:endParaRPr lang="pt-PT" sz="3100" b="1" kern="1200" dirty="0" smtClean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100" b="1" kern="1200" dirty="0" smtClean="0"/>
            <a:t>PWRN1</a:t>
          </a:r>
        </a:p>
      </dsp:txBody>
      <dsp:txXfrm>
        <a:off x="40" y="1150876"/>
        <a:ext cx="3845569" cy="3318705"/>
      </dsp:txXfrm>
    </dsp:sp>
    <dsp:sp modelId="{A3A7ED70-21DB-4316-ABC7-21FCA5709001}">
      <dsp:nvSpPr>
        <dsp:cNvPr id="0" name=""/>
        <dsp:cNvSpPr/>
      </dsp:nvSpPr>
      <dsp:spPr>
        <a:xfrm>
          <a:off x="4383989" y="56380"/>
          <a:ext cx="3845569" cy="1094496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2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b="1" kern="1200" dirty="0" smtClean="0"/>
            <a:t>Cromossoma materno</a:t>
          </a:r>
          <a:endParaRPr lang="pt-PT" sz="3100" b="1" kern="1200" dirty="0"/>
        </a:p>
      </dsp:txBody>
      <dsp:txXfrm>
        <a:off x="4383989" y="56380"/>
        <a:ext cx="3845569" cy="1094496"/>
      </dsp:txXfrm>
    </dsp:sp>
    <dsp:sp modelId="{66D8D0CC-6787-4E8E-978E-FCD9ACF6ED81}">
      <dsp:nvSpPr>
        <dsp:cNvPr id="0" name=""/>
        <dsp:cNvSpPr/>
      </dsp:nvSpPr>
      <dsp:spPr>
        <a:xfrm>
          <a:off x="4383989" y="1150876"/>
          <a:ext cx="3845569" cy="331870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000" b="1" kern="1200" dirty="0" smtClean="0"/>
            <a:t>UBE3A </a:t>
          </a:r>
          <a:endParaRPr lang="pt-PT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000" b="1" kern="1200" dirty="0" smtClean="0"/>
            <a:t>ATP10C</a:t>
          </a:r>
          <a:endParaRPr lang="pt-PT" sz="3000" b="1" kern="1200" dirty="0"/>
        </a:p>
      </dsp:txBody>
      <dsp:txXfrm>
        <a:off x="4383989" y="1150876"/>
        <a:ext cx="3845569" cy="3318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0E1F1-6C2A-41C4-8F5A-3AB4BCBCE000}">
      <dsp:nvSpPr>
        <dsp:cNvPr id="0" name=""/>
        <dsp:cNvSpPr/>
      </dsp:nvSpPr>
      <dsp:spPr>
        <a:xfrm>
          <a:off x="3528390" y="1855858"/>
          <a:ext cx="1656186" cy="16725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Tipos de </a:t>
          </a:r>
          <a:r>
            <a:rPr lang="pt-PT" sz="2100" kern="1200" dirty="0" err="1" smtClean="0"/>
            <a:t>snoRNAs</a:t>
          </a:r>
          <a:endParaRPr lang="pt-PT" sz="2100" kern="1200" dirty="0"/>
        </a:p>
      </dsp:txBody>
      <dsp:txXfrm>
        <a:off x="3770933" y="2100795"/>
        <a:ext cx="1171100" cy="1182660"/>
      </dsp:txXfrm>
    </dsp:sp>
    <dsp:sp modelId="{C5C48C0B-67E4-4D1C-8CA9-71E3F05E98B8}">
      <dsp:nvSpPr>
        <dsp:cNvPr id="0" name=""/>
        <dsp:cNvSpPr/>
      </dsp:nvSpPr>
      <dsp:spPr>
        <a:xfrm rot="16200000">
          <a:off x="4102564" y="1588052"/>
          <a:ext cx="507838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07838" y="1388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343788" y="1589243"/>
        <a:ext cx="25391" cy="25391"/>
      </dsp:txXfrm>
    </dsp:sp>
    <dsp:sp modelId="{41BCAA88-4276-4A3D-A2A1-372711CDBF15}">
      <dsp:nvSpPr>
        <dsp:cNvPr id="0" name=""/>
        <dsp:cNvSpPr/>
      </dsp:nvSpPr>
      <dsp:spPr>
        <a:xfrm>
          <a:off x="3684292" y="3636"/>
          <a:ext cx="1344383" cy="13443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HBII-13</a:t>
          </a:r>
          <a:endParaRPr lang="pt-PT" sz="2400" kern="1200" dirty="0"/>
        </a:p>
      </dsp:txBody>
      <dsp:txXfrm>
        <a:off x="3881172" y="200516"/>
        <a:ext cx="950623" cy="950623"/>
      </dsp:txXfrm>
    </dsp:sp>
    <dsp:sp modelId="{0456A45B-CCB2-4126-906E-3A2FDB75EB55}">
      <dsp:nvSpPr>
        <dsp:cNvPr id="0" name=""/>
        <dsp:cNvSpPr/>
      </dsp:nvSpPr>
      <dsp:spPr>
        <a:xfrm rot="19285714">
          <a:off x="4950430" y="2000085"/>
          <a:ext cx="512863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12863" y="1388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194040" y="2001150"/>
        <a:ext cx="25643" cy="25643"/>
      </dsp:txXfrm>
    </dsp:sp>
    <dsp:sp modelId="{8D15653C-66E9-4FF2-B9EC-F1246A0B5E35}">
      <dsp:nvSpPr>
        <dsp:cNvPr id="0" name=""/>
        <dsp:cNvSpPr/>
      </dsp:nvSpPr>
      <dsp:spPr>
        <a:xfrm>
          <a:off x="5260697" y="762793"/>
          <a:ext cx="1344383" cy="1344383"/>
        </a:xfrm>
        <a:prstGeom prst="ellipse">
          <a:avLst/>
        </a:prstGeom>
        <a:gradFill rotWithShape="0">
          <a:gsLst>
            <a:gs pos="0">
              <a:schemeClr val="accent3">
                <a:hueOff val="-1398245"/>
                <a:satOff val="-4187"/>
                <a:lumOff val="-523"/>
                <a:alphaOff val="0"/>
                <a:shade val="58000"/>
                <a:satMod val="150000"/>
              </a:schemeClr>
            </a:gs>
            <a:gs pos="72000">
              <a:schemeClr val="accent3">
                <a:hueOff val="-1398245"/>
                <a:satOff val="-4187"/>
                <a:lumOff val="-523"/>
                <a:alphaOff val="0"/>
                <a:tint val="90000"/>
                <a:satMod val="135000"/>
              </a:schemeClr>
            </a:gs>
            <a:gs pos="100000">
              <a:schemeClr val="accent3">
                <a:hueOff val="-1398245"/>
                <a:satOff val="-4187"/>
                <a:lumOff val="-523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HBII-85</a:t>
          </a:r>
          <a:endParaRPr lang="pt-PT" sz="2400" kern="1200" dirty="0"/>
        </a:p>
      </dsp:txBody>
      <dsp:txXfrm>
        <a:off x="5457577" y="959673"/>
        <a:ext cx="950623" cy="950623"/>
      </dsp:txXfrm>
    </dsp:sp>
    <dsp:sp modelId="{754BD9C3-B21B-453C-9AAC-CCCEC403B648}">
      <dsp:nvSpPr>
        <dsp:cNvPr id="0" name=""/>
        <dsp:cNvSpPr/>
      </dsp:nvSpPr>
      <dsp:spPr>
        <a:xfrm rot="771429">
          <a:off x="5157740" y="2919963"/>
          <a:ext cx="515613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15613" y="1388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402657" y="2920960"/>
        <a:ext cx="25780" cy="25780"/>
      </dsp:txXfrm>
    </dsp:sp>
    <dsp:sp modelId="{921A0254-FA88-490A-A597-AFB7CA525267}">
      <dsp:nvSpPr>
        <dsp:cNvPr id="0" name=""/>
        <dsp:cNvSpPr/>
      </dsp:nvSpPr>
      <dsp:spPr>
        <a:xfrm>
          <a:off x="5650037" y="2468602"/>
          <a:ext cx="1344383" cy="1344383"/>
        </a:xfrm>
        <a:prstGeom prst="ellipse">
          <a:avLst/>
        </a:prstGeom>
        <a:gradFill rotWithShape="0">
          <a:gsLst>
            <a:gs pos="0">
              <a:schemeClr val="accent3">
                <a:hueOff val="-2796490"/>
                <a:satOff val="-8373"/>
                <a:lumOff val="-1046"/>
                <a:alphaOff val="0"/>
                <a:shade val="58000"/>
                <a:satMod val="150000"/>
              </a:schemeClr>
            </a:gs>
            <a:gs pos="72000">
              <a:schemeClr val="accent3">
                <a:hueOff val="-2796490"/>
                <a:satOff val="-8373"/>
                <a:lumOff val="-1046"/>
                <a:alphaOff val="0"/>
                <a:tint val="90000"/>
                <a:satMod val="135000"/>
              </a:schemeClr>
            </a:gs>
            <a:gs pos="100000">
              <a:schemeClr val="accent3">
                <a:hueOff val="-2796490"/>
                <a:satOff val="-8373"/>
                <a:lumOff val="-104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HBII-52</a:t>
          </a:r>
          <a:endParaRPr lang="pt-PT" sz="2400" kern="1200" dirty="0"/>
        </a:p>
      </dsp:txBody>
      <dsp:txXfrm>
        <a:off x="5846917" y="2665482"/>
        <a:ext cx="950623" cy="950623"/>
      </dsp:txXfrm>
    </dsp:sp>
    <dsp:sp modelId="{AD82C746-7B87-4A3E-B2EB-9F94699D7E5E}">
      <dsp:nvSpPr>
        <dsp:cNvPr id="0" name=""/>
        <dsp:cNvSpPr/>
      </dsp:nvSpPr>
      <dsp:spPr>
        <a:xfrm rot="3857143">
          <a:off x="4574462" y="3659762"/>
          <a:ext cx="509396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09396" y="1388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816425" y="3660913"/>
        <a:ext cx="25469" cy="25469"/>
      </dsp:txXfrm>
    </dsp:sp>
    <dsp:sp modelId="{2BEFCC46-D2A8-4574-846D-8CAE9CCE7E10}">
      <dsp:nvSpPr>
        <dsp:cNvPr id="0" name=""/>
        <dsp:cNvSpPr/>
      </dsp:nvSpPr>
      <dsp:spPr>
        <a:xfrm>
          <a:off x="4559130" y="3836555"/>
          <a:ext cx="1344383" cy="1344383"/>
        </a:xfrm>
        <a:prstGeom prst="ellipse">
          <a:avLst/>
        </a:prstGeom>
        <a:gradFill rotWithShape="0">
          <a:gsLst>
            <a:gs pos="0">
              <a:schemeClr val="accent3">
                <a:hueOff val="-4194735"/>
                <a:satOff val="-12560"/>
                <a:lumOff val="-1569"/>
                <a:alphaOff val="0"/>
                <a:shade val="58000"/>
                <a:satMod val="150000"/>
              </a:schemeClr>
            </a:gs>
            <a:gs pos="72000">
              <a:schemeClr val="accent3">
                <a:hueOff val="-4194735"/>
                <a:satOff val="-12560"/>
                <a:lumOff val="-1569"/>
                <a:alphaOff val="0"/>
                <a:tint val="90000"/>
                <a:satMod val="135000"/>
              </a:schemeClr>
            </a:gs>
            <a:gs pos="100000">
              <a:schemeClr val="accent3">
                <a:hueOff val="-4194735"/>
                <a:satOff val="-12560"/>
                <a:lumOff val="-1569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HBII-436</a:t>
          </a:r>
          <a:endParaRPr lang="pt-PT" sz="2400" kern="1200" dirty="0"/>
        </a:p>
      </dsp:txBody>
      <dsp:txXfrm>
        <a:off x="4756010" y="4033435"/>
        <a:ext cx="950623" cy="950623"/>
      </dsp:txXfrm>
    </dsp:sp>
    <dsp:sp modelId="{5097DFAA-A965-4415-8078-037CB8F03A95}">
      <dsp:nvSpPr>
        <dsp:cNvPr id="0" name=""/>
        <dsp:cNvSpPr/>
      </dsp:nvSpPr>
      <dsp:spPr>
        <a:xfrm rot="6942857">
          <a:off x="3629109" y="3659762"/>
          <a:ext cx="509396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09396" y="1388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871072" y="3660913"/>
        <a:ext cx="25469" cy="25469"/>
      </dsp:txXfrm>
    </dsp:sp>
    <dsp:sp modelId="{4A1ECC3C-EFE4-40E2-993F-DF1AE92189E2}">
      <dsp:nvSpPr>
        <dsp:cNvPr id="0" name=""/>
        <dsp:cNvSpPr/>
      </dsp:nvSpPr>
      <dsp:spPr>
        <a:xfrm>
          <a:off x="2809453" y="3836555"/>
          <a:ext cx="1344383" cy="1344383"/>
        </a:xfrm>
        <a:prstGeom prst="ellipse">
          <a:avLst/>
        </a:prstGeom>
        <a:gradFill rotWithShape="0">
          <a:gsLst>
            <a:gs pos="0">
              <a:schemeClr val="accent3">
                <a:hueOff val="-5592980"/>
                <a:satOff val="-16746"/>
                <a:lumOff val="-2091"/>
                <a:alphaOff val="0"/>
                <a:shade val="58000"/>
                <a:satMod val="150000"/>
              </a:schemeClr>
            </a:gs>
            <a:gs pos="72000">
              <a:schemeClr val="accent3">
                <a:hueOff val="-5592980"/>
                <a:satOff val="-16746"/>
                <a:lumOff val="-2091"/>
                <a:alphaOff val="0"/>
                <a:tint val="90000"/>
                <a:satMod val="135000"/>
              </a:schemeClr>
            </a:gs>
            <a:gs pos="100000">
              <a:schemeClr val="accent3">
                <a:hueOff val="-5592980"/>
                <a:satOff val="-16746"/>
                <a:lumOff val="-209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HBII-437</a:t>
          </a:r>
          <a:endParaRPr lang="pt-PT" sz="2400" kern="1200" dirty="0"/>
        </a:p>
      </dsp:txBody>
      <dsp:txXfrm>
        <a:off x="3006333" y="4033435"/>
        <a:ext cx="950623" cy="950623"/>
      </dsp:txXfrm>
    </dsp:sp>
    <dsp:sp modelId="{A290E220-BE22-43B5-8976-DA64E2188DF1}">
      <dsp:nvSpPr>
        <dsp:cNvPr id="0" name=""/>
        <dsp:cNvSpPr/>
      </dsp:nvSpPr>
      <dsp:spPr>
        <a:xfrm rot="10028571">
          <a:off x="3039613" y="2919963"/>
          <a:ext cx="515613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15613" y="1388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284530" y="2920960"/>
        <a:ext cx="25780" cy="25780"/>
      </dsp:txXfrm>
    </dsp:sp>
    <dsp:sp modelId="{F13735F7-2155-43E9-A234-F4EF1E53F814}">
      <dsp:nvSpPr>
        <dsp:cNvPr id="0" name=""/>
        <dsp:cNvSpPr/>
      </dsp:nvSpPr>
      <dsp:spPr>
        <a:xfrm>
          <a:off x="1718547" y="2468602"/>
          <a:ext cx="1344383" cy="1344383"/>
        </a:xfrm>
        <a:prstGeom prst="ellipse">
          <a:avLst/>
        </a:prstGeom>
        <a:gradFill rotWithShape="0">
          <a:gsLst>
            <a:gs pos="0">
              <a:schemeClr val="accent3">
                <a:hueOff val="-6991225"/>
                <a:satOff val="-20933"/>
                <a:lumOff val="-2614"/>
                <a:alphaOff val="0"/>
                <a:shade val="58000"/>
                <a:satMod val="150000"/>
              </a:schemeClr>
            </a:gs>
            <a:gs pos="72000">
              <a:schemeClr val="accent3">
                <a:hueOff val="-6991225"/>
                <a:satOff val="-20933"/>
                <a:lumOff val="-2614"/>
                <a:alphaOff val="0"/>
                <a:tint val="90000"/>
                <a:satMod val="135000"/>
              </a:schemeClr>
            </a:gs>
            <a:gs pos="100000">
              <a:schemeClr val="accent3">
                <a:hueOff val="-6991225"/>
                <a:satOff val="-20933"/>
                <a:lumOff val="-261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HBII-438A</a:t>
          </a:r>
          <a:endParaRPr lang="pt-PT" sz="2400" kern="1200" dirty="0"/>
        </a:p>
      </dsp:txBody>
      <dsp:txXfrm>
        <a:off x="1915427" y="2665482"/>
        <a:ext cx="950623" cy="950623"/>
      </dsp:txXfrm>
    </dsp:sp>
    <dsp:sp modelId="{D365462A-BBC0-4AF1-B6B7-61A45925CCA0}">
      <dsp:nvSpPr>
        <dsp:cNvPr id="0" name=""/>
        <dsp:cNvSpPr/>
      </dsp:nvSpPr>
      <dsp:spPr>
        <a:xfrm rot="13114286">
          <a:off x="3249674" y="2000085"/>
          <a:ext cx="512863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12863" y="1388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493284" y="2001150"/>
        <a:ext cx="25643" cy="25643"/>
      </dsp:txXfrm>
    </dsp:sp>
    <dsp:sp modelId="{D47095CD-BE24-445C-AC5C-022A179E48E7}">
      <dsp:nvSpPr>
        <dsp:cNvPr id="0" name=""/>
        <dsp:cNvSpPr/>
      </dsp:nvSpPr>
      <dsp:spPr>
        <a:xfrm>
          <a:off x="2107886" y="762793"/>
          <a:ext cx="1344383" cy="1344383"/>
        </a:xfrm>
        <a:prstGeom prst="ellipse">
          <a:avLst/>
        </a:prstGeom>
        <a:gradFill rotWithShape="0">
          <a:gsLst>
            <a:gs pos="0">
              <a:schemeClr val="accent3">
                <a:hueOff val="-8389470"/>
                <a:satOff val="-25119"/>
                <a:lumOff val="-3137"/>
                <a:alphaOff val="0"/>
                <a:shade val="58000"/>
                <a:satMod val="150000"/>
              </a:schemeClr>
            </a:gs>
            <a:gs pos="72000">
              <a:schemeClr val="accent3">
                <a:hueOff val="-8389470"/>
                <a:satOff val="-25119"/>
                <a:lumOff val="-3137"/>
                <a:alphaOff val="0"/>
                <a:tint val="90000"/>
                <a:satMod val="135000"/>
              </a:schemeClr>
            </a:gs>
            <a:gs pos="100000">
              <a:schemeClr val="accent3">
                <a:hueOff val="-8389470"/>
                <a:satOff val="-25119"/>
                <a:lumOff val="-313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HBII-438B</a:t>
          </a:r>
          <a:endParaRPr lang="pt-PT" sz="2400" kern="1200" dirty="0"/>
        </a:p>
      </dsp:txBody>
      <dsp:txXfrm>
        <a:off x="2304766" y="959673"/>
        <a:ext cx="950623" cy="950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C0D2-E373-4892-AF43-A1F0634C4646}">
      <dsp:nvSpPr>
        <dsp:cNvPr id="0" name=""/>
        <dsp:cNvSpPr/>
      </dsp:nvSpPr>
      <dsp:spPr>
        <a:xfrm>
          <a:off x="3196" y="1673292"/>
          <a:ext cx="2794775" cy="11179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/>
            <a:t>Splicig</a:t>
          </a:r>
          <a:r>
            <a:rPr lang="pt-PT" sz="1800" kern="1200" dirty="0" smtClean="0"/>
            <a:t> alternativo do RNA (especifico do tecido)</a:t>
          </a:r>
          <a:endParaRPr lang="pt-PT" sz="1800" kern="1200" dirty="0"/>
        </a:p>
      </dsp:txBody>
      <dsp:txXfrm>
        <a:off x="3196" y="1673292"/>
        <a:ext cx="2515298" cy="1117910"/>
      </dsp:txXfrm>
    </dsp:sp>
    <dsp:sp modelId="{47E54413-E442-43CF-BE01-8D3DDAC9EF29}">
      <dsp:nvSpPr>
        <dsp:cNvPr id="0" name=""/>
        <dsp:cNvSpPr/>
      </dsp:nvSpPr>
      <dsp:spPr>
        <a:xfrm>
          <a:off x="2239016" y="1673292"/>
          <a:ext cx="2794775" cy="1117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Diferentes </a:t>
          </a:r>
          <a:r>
            <a:rPr lang="pt-PT" sz="1800" kern="1200" dirty="0" err="1" smtClean="0"/>
            <a:t>isoformas</a:t>
          </a:r>
          <a:r>
            <a:rPr lang="pt-PT" sz="1800" kern="1200" dirty="0" smtClean="0"/>
            <a:t> de um </a:t>
          </a:r>
          <a:r>
            <a:rPr lang="pt-PT" sz="1800" kern="1200" dirty="0" err="1" smtClean="0"/>
            <a:t>transcripto</a:t>
          </a:r>
          <a:r>
            <a:rPr lang="pt-PT" sz="1800" kern="1200" dirty="0" smtClean="0"/>
            <a:t> </a:t>
          </a:r>
          <a:r>
            <a:rPr lang="pt-PT" sz="1800" kern="1200" dirty="0" err="1" smtClean="0"/>
            <a:t>antisense</a:t>
          </a:r>
          <a:endParaRPr lang="pt-PT" sz="1800" kern="1200" dirty="0"/>
        </a:p>
      </dsp:txBody>
      <dsp:txXfrm>
        <a:off x="2797971" y="1673292"/>
        <a:ext cx="1676865" cy="1117910"/>
      </dsp:txXfrm>
    </dsp:sp>
    <dsp:sp modelId="{47F19369-FF79-4E99-B25C-1EB0AF878339}">
      <dsp:nvSpPr>
        <dsp:cNvPr id="0" name=""/>
        <dsp:cNvSpPr/>
      </dsp:nvSpPr>
      <dsp:spPr>
        <a:xfrm>
          <a:off x="4474836" y="1673292"/>
          <a:ext cx="2794775" cy="1117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Silencia ou não o UBE3A</a:t>
          </a:r>
          <a:endParaRPr lang="pt-PT" sz="1800" kern="1200" dirty="0"/>
        </a:p>
      </dsp:txBody>
      <dsp:txXfrm>
        <a:off x="5033791" y="1673292"/>
        <a:ext cx="1676865" cy="11179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5C7F1-AD9A-4CE2-A1D6-7B9A2C862536}">
      <dsp:nvSpPr>
        <dsp:cNvPr id="0" name=""/>
        <dsp:cNvSpPr/>
      </dsp:nvSpPr>
      <dsp:spPr>
        <a:xfrm>
          <a:off x="1089" y="1182854"/>
          <a:ext cx="2324138" cy="1394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Variações genéticas</a:t>
          </a:r>
          <a:endParaRPr lang="pt-PT" sz="2100" kern="1200" dirty="0"/>
        </a:p>
      </dsp:txBody>
      <dsp:txXfrm>
        <a:off x="41932" y="1223697"/>
        <a:ext cx="2242452" cy="1312797"/>
      </dsp:txXfrm>
    </dsp:sp>
    <dsp:sp modelId="{F0340E10-8E9F-4EAD-8D39-59A7DF69601B}">
      <dsp:nvSpPr>
        <dsp:cNvPr id="0" name=""/>
        <dsp:cNvSpPr/>
      </dsp:nvSpPr>
      <dsp:spPr>
        <a:xfrm>
          <a:off x="2557642" y="1591902"/>
          <a:ext cx="492717" cy="576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700" kern="1200"/>
        </a:p>
      </dsp:txBody>
      <dsp:txXfrm>
        <a:off x="2557642" y="1707179"/>
        <a:ext cx="344902" cy="345832"/>
      </dsp:txXfrm>
    </dsp:sp>
    <dsp:sp modelId="{549FC30E-8762-4340-BE50-DA071B766787}">
      <dsp:nvSpPr>
        <dsp:cNvPr id="0" name=""/>
        <dsp:cNvSpPr/>
      </dsp:nvSpPr>
      <dsp:spPr>
        <a:xfrm>
          <a:off x="3254883" y="1182854"/>
          <a:ext cx="2324138" cy="1394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Variabilidade da pigmentação da pele, cabelo e olho</a:t>
          </a:r>
          <a:endParaRPr lang="pt-PT" sz="2100" kern="1200" dirty="0"/>
        </a:p>
      </dsp:txBody>
      <dsp:txXfrm>
        <a:off x="3295726" y="1223697"/>
        <a:ext cx="2242452" cy="1312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7F4F-A2F5-4FDC-96D8-17E9267D4B3B}">
      <dsp:nvSpPr>
        <dsp:cNvPr id="0" name=""/>
        <dsp:cNvSpPr/>
      </dsp:nvSpPr>
      <dsp:spPr>
        <a:xfrm>
          <a:off x="3267996" y="0"/>
          <a:ext cx="2564793" cy="25651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67157-E63C-425E-B07A-D614B0BCEA73}">
      <dsp:nvSpPr>
        <dsp:cNvPr id="0" name=""/>
        <dsp:cNvSpPr/>
      </dsp:nvSpPr>
      <dsp:spPr>
        <a:xfrm>
          <a:off x="3676659" y="980475"/>
          <a:ext cx="1741687" cy="603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Porque ocorrem?</a:t>
          </a:r>
          <a:endParaRPr lang="pt-PT" sz="20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3676659" y="980475"/>
        <a:ext cx="1741687" cy="603701"/>
      </dsp:txXfrm>
    </dsp:sp>
    <dsp:sp modelId="{2A03892F-C41A-497B-A74E-CC16BAEEACBB}">
      <dsp:nvSpPr>
        <dsp:cNvPr id="0" name=""/>
        <dsp:cNvSpPr/>
      </dsp:nvSpPr>
      <dsp:spPr>
        <a:xfrm>
          <a:off x="2555633" y="1473888"/>
          <a:ext cx="2564793" cy="25651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2182939"/>
                <a:satOff val="7734"/>
                <a:lumOff val="294"/>
                <a:alphaOff val="0"/>
                <a:shade val="58000"/>
                <a:satMod val="150000"/>
              </a:schemeClr>
            </a:gs>
            <a:gs pos="72000">
              <a:schemeClr val="accent2">
                <a:hueOff val="2182939"/>
                <a:satOff val="7734"/>
                <a:lumOff val="294"/>
                <a:alphaOff val="0"/>
                <a:tint val="90000"/>
                <a:satMod val="135000"/>
              </a:schemeClr>
            </a:gs>
            <a:gs pos="100000">
              <a:schemeClr val="accent2">
                <a:hueOff val="2182939"/>
                <a:satOff val="7734"/>
                <a:lumOff val="2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97B0F3-1ACF-495A-879C-95D3DFA0A0D8}">
      <dsp:nvSpPr>
        <dsp:cNvPr id="0" name=""/>
        <dsp:cNvSpPr/>
      </dsp:nvSpPr>
      <dsp:spPr>
        <a:xfrm>
          <a:off x="2977790" y="2361125"/>
          <a:ext cx="1720480" cy="807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Características estruturais do genoma</a:t>
          </a:r>
          <a:endParaRPr lang="pt-PT" sz="14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2977790" y="2361125"/>
        <a:ext cx="1720480" cy="807229"/>
      </dsp:txXfrm>
    </dsp:sp>
    <dsp:sp modelId="{CF62C3D1-C6BC-4C11-9F29-BA0BB18F544B}">
      <dsp:nvSpPr>
        <dsp:cNvPr id="0" name=""/>
        <dsp:cNvSpPr/>
      </dsp:nvSpPr>
      <dsp:spPr>
        <a:xfrm>
          <a:off x="3450542" y="3124153"/>
          <a:ext cx="2203555" cy="22044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4365879"/>
                <a:satOff val="15469"/>
                <a:lumOff val="588"/>
                <a:alphaOff val="0"/>
                <a:shade val="58000"/>
                <a:satMod val="150000"/>
              </a:schemeClr>
            </a:gs>
            <a:gs pos="72000">
              <a:schemeClr val="accent2">
                <a:hueOff val="4365879"/>
                <a:satOff val="15469"/>
                <a:lumOff val="588"/>
                <a:alphaOff val="0"/>
                <a:tint val="90000"/>
                <a:satMod val="135000"/>
              </a:schemeClr>
            </a:gs>
            <a:gs pos="100000">
              <a:schemeClr val="accent2">
                <a:hueOff val="4365879"/>
                <a:satOff val="15469"/>
                <a:lumOff val="58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EF73F-C221-4825-8357-C470CFE52187}">
      <dsp:nvSpPr>
        <dsp:cNvPr id="0" name=""/>
        <dsp:cNvSpPr/>
      </dsp:nvSpPr>
      <dsp:spPr>
        <a:xfrm>
          <a:off x="3838271" y="3893069"/>
          <a:ext cx="1425206" cy="712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Regiões Frágeis</a:t>
          </a:r>
          <a:endParaRPr lang="pt-PT" sz="23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3838271" y="3893069"/>
        <a:ext cx="1425206" cy="712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817EB-31E9-4825-B66B-69F73B36F7CD}">
      <dsp:nvSpPr>
        <dsp:cNvPr id="0" name=""/>
        <dsp:cNvSpPr/>
      </dsp:nvSpPr>
      <dsp:spPr>
        <a:xfrm rot="5400000">
          <a:off x="4903043" y="-1963658"/>
          <a:ext cx="1261761" cy="539029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Pior crescimento físico;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Piores habilidades cognitivas;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Albinismo;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Ataxia;</a:t>
          </a: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/>
            <a:t>Epilepsia mais grave.</a:t>
          </a:r>
          <a:endParaRPr lang="pt-PT" sz="1600" kern="1200" dirty="0"/>
        </a:p>
      </dsp:txBody>
      <dsp:txXfrm rot="-5400000">
        <a:off x="2838775" y="162204"/>
        <a:ext cx="5328704" cy="1138573"/>
      </dsp:txXfrm>
    </dsp:sp>
    <dsp:sp modelId="{A08FCB84-12C6-478F-97B8-E3C8B4FE343D}">
      <dsp:nvSpPr>
        <dsp:cNvPr id="0" name=""/>
        <dsp:cNvSpPr/>
      </dsp:nvSpPr>
      <dsp:spPr>
        <a:xfrm>
          <a:off x="526" y="2209"/>
          <a:ext cx="2838247" cy="14585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 smtClean="0"/>
            <a:t>Deleção (gene)</a:t>
          </a:r>
          <a:endParaRPr lang="pt-PT" sz="4100" kern="1200" dirty="0"/>
        </a:p>
      </dsp:txBody>
      <dsp:txXfrm>
        <a:off x="71727" y="73410"/>
        <a:ext cx="2695845" cy="1316159"/>
      </dsp:txXfrm>
    </dsp:sp>
    <dsp:sp modelId="{6F9F2898-186F-4613-8592-7566AB979727}">
      <dsp:nvSpPr>
        <dsp:cNvPr id="0" name=""/>
        <dsp:cNvSpPr/>
      </dsp:nvSpPr>
      <dsp:spPr>
        <a:xfrm rot="5400000">
          <a:off x="4869244" y="-370491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2218305"/>
            <a:satOff val="7002"/>
            <a:lumOff val="1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218305"/>
              <a:satOff val="7002"/>
              <a:lumOff val="14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Dificuldade no discurso;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Atraso grave do desenvolvimento.</a:t>
          </a:r>
          <a:endParaRPr lang="pt-PT" sz="1800" kern="1200" dirty="0"/>
        </a:p>
      </dsp:txBody>
      <dsp:txXfrm rot="-5400000">
        <a:off x="2819197" y="1736517"/>
        <a:ext cx="5209983" cy="1052927"/>
      </dsp:txXfrm>
    </dsp:sp>
    <dsp:sp modelId="{E4B869BB-3C0B-48D9-AD77-7E91CD30FD9E}">
      <dsp:nvSpPr>
        <dsp:cNvPr id="0" name=""/>
        <dsp:cNvSpPr/>
      </dsp:nvSpPr>
      <dsp:spPr>
        <a:xfrm>
          <a:off x="526" y="1533700"/>
          <a:ext cx="2818670" cy="1458561"/>
        </a:xfrm>
        <a:prstGeom prst="roundRect">
          <a:avLst/>
        </a:prstGeom>
        <a:gradFill rotWithShape="0">
          <a:gsLst>
            <a:gs pos="0">
              <a:schemeClr val="accent2">
                <a:hueOff val="2182939"/>
                <a:satOff val="7734"/>
                <a:lumOff val="294"/>
                <a:alphaOff val="0"/>
                <a:shade val="58000"/>
                <a:satMod val="150000"/>
              </a:schemeClr>
            </a:gs>
            <a:gs pos="72000">
              <a:schemeClr val="accent2">
                <a:hueOff val="2182939"/>
                <a:satOff val="7734"/>
                <a:lumOff val="294"/>
                <a:alphaOff val="0"/>
                <a:tint val="90000"/>
                <a:satMod val="135000"/>
              </a:schemeClr>
            </a:gs>
            <a:gs pos="100000">
              <a:schemeClr val="accent2">
                <a:hueOff val="2182939"/>
                <a:satOff val="7734"/>
                <a:lumOff val="2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 smtClean="0"/>
            <a:t>Deleção (BP1-BP3)</a:t>
          </a:r>
          <a:endParaRPr lang="pt-PT" sz="4100" kern="1200" dirty="0"/>
        </a:p>
      </dsp:txBody>
      <dsp:txXfrm>
        <a:off x="71727" y="1604901"/>
        <a:ext cx="2676268" cy="1316159"/>
      </dsp:txXfrm>
    </dsp:sp>
    <dsp:sp modelId="{606D0E88-E4E3-4532-AF33-CFDFE55CFCFF}">
      <dsp:nvSpPr>
        <dsp:cNvPr id="0" name=""/>
        <dsp:cNvSpPr/>
      </dsp:nvSpPr>
      <dsp:spPr>
        <a:xfrm rot="5400000">
          <a:off x="4868148" y="1160999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4436610"/>
            <a:satOff val="14005"/>
            <a:lumOff val="2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436610"/>
              <a:satOff val="14005"/>
              <a:lumOff val="29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ym typeface="Wingdings" pitchFamily="2" charset="2"/>
            </a:rPr>
            <a:t>Atraso mental severo a profundo, resulta de metilação anormal deste gene</a:t>
          </a:r>
          <a:endParaRPr lang="pt-PT" sz="1800" kern="1200" dirty="0"/>
        </a:p>
      </dsp:txBody>
      <dsp:txXfrm rot="-5400000">
        <a:off x="2818101" y="3268008"/>
        <a:ext cx="5209983" cy="1052927"/>
      </dsp:txXfrm>
    </dsp:sp>
    <dsp:sp modelId="{D1F56783-B77B-400D-A26A-1B5B2243474C}">
      <dsp:nvSpPr>
        <dsp:cNvPr id="0" name=""/>
        <dsp:cNvSpPr/>
      </dsp:nvSpPr>
      <dsp:spPr>
        <a:xfrm>
          <a:off x="526" y="3065190"/>
          <a:ext cx="2817574" cy="1458561"/>
        </a:xfrm>
        <a:prstGeom prst="roundRect">
          <a:avLst/>
        </a:prstGeom>
        <a:gradFill rotWithShape="0">
          <a:gsLst>
            <a:gs pos="0">
              <a:schemeClr val="accent2">
                <a:hueOff val="4365879"/>
                <a:satOff val="15469"/>
                <a:lumOff val="588"/>
                <a:alphaOff val="0"/>
                <a:shade val="58000"/>
                <a:satMod val="150000"/>
              </a:schemeClr>
            </a:gs>
            <a:gs pos="72000">
              <a:schemeClr val="accent2">
                <a:hueOff val="4365879"/>
                <a:satOff val="15469"/>
                <a:lumOff val="588"/>
                <a:alphaOff val="0"/>
                <a:tint val="90000"/>
                <a:satMod val="135000"/>
              </a:schemeClr>
            </a:gs>
            <a:gs pos="100000">
              <a:schemeClr val="accent2">
                <a:hueOff val="4365879"/>
                <a:satOff val="15469"/>
                <a:lumOff val="58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 smtClean="0"/>
            <a:t>SNRPN</a:t>
          </a:r>
          <a:endParaRPr lang="pt-PT" sz="4100" kern="1200" dirty="0"/>
        </a:p>
      </dsp:txBody>
      <dsp:txXfrm>
        <a:off x="71727" y="3136391"/>
        <a:ext cx="2675172" cy="1316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4E194-922D-4284-B357-9A58A9304876}" type="datetimeFigureOut">
              <a:rPr lang="pt-PT" smtClean="0"/>
              <a:pPr/>
              <a:t>26-06-2013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80B77-E769-4264-B54A-1CFA1571A7F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945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345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096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182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475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295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164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0933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8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6159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046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>
              <a:sym typeface="Wingdings" pitchFamily="2" charset="2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7576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3480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8776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048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682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85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909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747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789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56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i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0B77-E769-4264-B54A-1CFA1571A7FA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735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ctângulo de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4EEE66-943B-47DE-8C00-D86420B5B53D}" type="datetime1">
              <a:rPr lang="pt-PT" smtClean="0"/>
              <a:t>26-06-2013</a:t>
            </a:fld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54A1D-AC2F-4DC9-8AEE-391861DF1483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5E0B4-116A-44D4-9814-46490082A6ED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68D-3078-4DC9-944B-D86AC5005C2E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656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8300-0FB5-43F4-BB56-BE980178B3DD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221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2C13-862B-4390-B642-D9C670611CD5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733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AC06-B76C-4819-8BE5-2D601DD24FBF}" type="datetime1">
              <a:rPr lang="pt-PT" smtClean="0"/>
              <a:t>26-06-2013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892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76-4D6C-494C-8498-81BD474AED90}" type="datetime1">
              <a:rPr lang="pt-PT" smtClean="0"/>
              <a:t>26-06-2013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863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27CA-4308-4FAA-A212-FCFA0CC9D9D7}" type="datetime1">
              <a:rPr lang="pt-PT" smtClean="0"/>
              <a:t>26-06-2013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582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496-38C6-464E-8A2F-9CDC51C742B4}" type="datetime1">
              <a:rPr lang="pt-PT" smtClean="0"/>
              <a:t>26-06-2013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083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5479-7933-4A09-9420-509B536B00FD}" type="datetime1">
              <a:rPr lang="pt-PT" smtClean="0"/>
              <a:t>26-06-2013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2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8681D-FC81-499A-A252-4C1D44D9D63F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E64F-10A0-4E90-962C-E201A852A615}" type="datetime1">
              <a:rPr lang="pt-PT" smtClean="0"/>
              <a:t>26-06-2013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947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13DF-305B-4C7A-AA66-7AE6E45686A7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61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4CF5-4B9C-4C1A-B49C-1D15FC023089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257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E65402-4FB5-4874-90CB-4916D4F563CC}" type="datetime1">
              <a:rPr lang="pt-PT" smtClean="0"/>
              <a:t>26-06-2013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30780-3840-414E-97E4-87875479CF74}" type="datetime1">
              <a:rPr lang="pt-PT" smtClean="0"/>
              <a:t>26-06-2013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EE378-9ACE-4D61-B1E6-95A168D9B174}" type="datetime1">
              <a:rPr lang="pt-PT" smtClean="0"/>
              <a:t>26-06-2013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F46FD-E160-4D08-8869-31C02E3C6BF3}" type="datetime1">
              <a:rPr lang="pt-PT" smtClean="0"/>
              <a:t>26-06-2013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743E-FC84-4788-A72C-D04DE8879AD7}" type="datetime1">
              <a:rPr lang="pt-PT" smtClean="0"/>
              <a:t>26-06-2013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9" name="Marcador de Posição d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5C8BC6-BE4D-4342-B6E3-A34A8A340429}" type="datetime1">
              <a:rPr lang="pt-PT" smtClean="0"/>
              <a:t>26-06-2013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P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8FA619-8B83-4FE1-89C1-149D2311CA5A}" type="datetime1">
              <a:rPr lang="pt-PT" smtClean="0"/>
              <a:t>26-06-2013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ctângulo de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EC0203B-C97F-40DB-9C03-F72FE1A4B0F2}" type="datetime1">
              <a:rPr lang="pt-PT" smtClean="0"/>
              <a:t>26-06-2013</a:t>
            </a:fld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3A60-DF89-4907-86E7-3DD8621BE9B4}" type="datetime1">
              <a:rPr lang="pt-PT" smtClean="0"/>
              <a:t>26-06-2013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448A-A3E7-4DE6-AFC7-7489397789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553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130425"/>
            <a:ext cx="7776864" cy="1586607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Um segmento do cromossoma 15 que foge à regra</a:t>
            </a:r>
            <a:endParaRPr lang="pt-PT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91680" y="3886200"/>
            <a:ext cx="5216624" cy="62292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Região 15q11-13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428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Universidade de Évora</a:t>
            </a:r>
          </a:p>
          <a:p>
            <a:pPr algn="ctr"/>
            <a:r>
              <a:rPr lang="pt-PT" sz="2400" b="1" dirty="0" smtClean="0"/>
              <a:t>Licenciatura em Biologia Humana</a:t>
            </a:r>
          </a:p>
          <a:p>
            <a:pPr algn="ctr"/>
            <a:r>
              <a:rPr lang="pt-PT" sz="2400" b="1" dirty="0" smtClean="0"/>
              <a:t>Biologia do Desenvolvimento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6512" y="65468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26 de Junho de 2013</a:t>
            </a:r>
          </a:p>
        </p:txBody>
      </p:sp>
      <p:pic>
        <p:nvPicPr>
          <p:cNvPr id="6" name="Picture 2" descr="C:\Users\Xana\Documents\UE\universidade_de_evo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23" y="154436"/>
            <a:ext cx="1080120" cy="10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4964975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Docente: Prof. Doutor Paulo de Oliveira</a:t>
            </a:r>
          </a:p>
          <a:p>
            <a:r>
              <a:rPr lang="pt-PT" b="1" dirty="0" smtClean="0"/>
              <a:t>Discentes:</a:t>
            </a:r>
          </a:p>
          <a:p>
            <a:r>
              <a:rPr lang="pt-PT" b="1" dirty="0" smtClean="0"/>
              <a:t>       Catarina Lopes (n.º 29680)</a:t>
            </a:r>
          </a:p>
          <a:p>
            <a:r>
              <a:rPr lang="pt-PT" b="1" dirty="0"/>
              <a:t> </a:t>
            </a:r>
            <a:r>
              <a:rPr lang="pt-PT" b="1" dirty="0" smtClean="0"/>
              <a:t>      Filipa Gonçalves (n.º 29095)</a:t>
            </a:r>
            <a:endParaRPr lang="pt-PT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snoRNA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6280"/>
          </a:xfrm>
        </p:spPr>
        <p:txBody>
          <a:bodyPr/>
          <a:lstStyle/>
          <a:p>
            <a:pPr algn="just"/>
            <a:r>
              <a:rPr lang="pt-PT" dirty="0"/>
              <a:t>Orientam modificações químicas de outros </a:t>
            </a:r>
            <a:r>
              <a:rPr lang="pt-PT" dirty="0" err="1"/>
              <a:t>RNAs</a:t>
            </a:r>
            <a:r>
              <a:rPr lang="pt-PT" dirty="0"/>
              <a:t>, principalmente </a:t>
            </a:r>
            <a:r>
              <a:rPr lang="pt-PT" dirty="0" err="1"/>
              <a:t>rRNA</a:t>
            </a:r>
            <a:r>
              <a:rPr lang="pt-PT" dirty="0"/>
              <a:t> e </a:t>
            </a:r>
            <a:r>
              <a:rPr lang="pt-PT" dirty="0" err="1" smtClean="0"/>
              <a:t>tRNA</a:t>
            </a:r>
            <a:r>
              <a:rPr lang="pt-PT" dirty="0"/>
              <a:t>;</a:t>
            </a:r>
          </a:p>
          <a:p>
            <a:endParaRPr lang="pt-PT" dirty="0" smtClean="0"/>
          </a:p>
          <a:p>
            <a:r>
              <a:rPr lang="pt-PT" dirty="0" smtClean="0"/>
              <a:t>Residem </a:t>
            </a:r>
            <a:r>
              <a:rPr lang="pt-PT" dirty="0"/>
              <a:t>em </a:t>
            </a:r>
            <a:r>
              <a:rPr lang="pt-PT" dirty="0" smtClean="0"/>
              <a:t>intrões.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62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196752"/>
            <a:ext cx="1512168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/>
              <a:t>45S </a:t>
            </a:r>
            <a:r>
              <a:rPr lang="pt-PT" sz="2400" dirty="0" err="1" smtClean="0"/>
              <a:t>rRNA</a:t>
            </a:r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00582" y="2823319"/>
            <a:ext cx="67527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/>
              <a:t>18S</a:t>
            </a:r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74178" y="2780928"/>
            <a:ext cx="171019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/>
              <a:t>28S + 5,8S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55776" y="5055567"/>
            <a:ext cx="792088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/>
              <a:t>SSU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642230" y="4983559"/>
            <a:ext cx="73808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/>
              <a:t>L</a:t>
            </a:r>
            <a:r>
              <a:rPr lang="pt-PT" sz="2400" dirty="0" smtClean="0"/>
              <a:t>SU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52320" y="3635732"/>
            <a:ext cx="57606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5S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1979548"/>
            <a:ext cx="181988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err="1" smtClean="0"/>
              <a:t>spliceossoma</a:t>
            </a:r>
            <a:endParaRPr lang="pt-PT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13685" y="2044152"/>
            <a:ext cx="1682251" cy="3767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err="1" smtClean="0"/>
              <a:t>spliceossoma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44000" y="3851756"/>
            <a:ext cx="1099808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err="1" smtClean="0"/>
              <a:t>snoRNA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802163" y="3789040"/>
            <a:ext cx="111612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err="1" smtClean="0"/>
              <a:t>snoRNA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851920" y="2348880"/>
            <a:ext cx="186582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/>
              <a:t>Gene </a:t>
            </a:r>
            <a:r>
              <a:rPr lang="pt-PT" sz="2400" dirty="0" err="1" smtClean="0"/>
              <a:t>tRNA</a:t>
            </a:r>
            <a:endParaRPr lang="pt-PT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25661" y="3244333"/>
            <a:ext cx="116884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err="1" smtClean="0"/>
              <a:t>snoRNA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319971" y="4036421"/>
            <a:ext cx="89372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err="1" smtClean="0"/>
              <a:t>tRNA</a:t>
            </a:r>
            <a:endParaRPr lang="pt-PT" sz="2400" dirty="0"/>
          </a:p>
        </p:txBody>
      </p:sp>
      <p:cxnSp>
        <p:nvCxnSpPr>
          <p:cNvPr id="19" name="Conexão recta unidireccional 18"/>
          <p:cNvCxnSpPr>
            <a:stCxn id="2" idx="2"/>
            <a:endCxn id="4" idx="1"/>
          </p:cNvCxnSpPr>
          <p:nvPr/>
        </p:nvCxnSpPr>
        <p:spPr>
          <a:xfrm>
            <a:off x="4752020" y="1658417"/>
            <a:ext cx="1422158" cy="1353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>
            <a:stCxn id="2" idx="2"/>
            <a:endCxn id="3" idx="3"/>
          </p:cNvCxnSpPr>
          <p:nvPr/>
        </p:nvCxnSpPr>
        <p:spPr>
          <a:xfrm flipH="1">
            <a:off x="3275856" y="1658417"/>
            <a:ext cx="1476164" cy="1395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>
            <a:stCxn id="3" idx="2"/>
            <a:endCxn id="5" idx="0"/>
          </p:cNvCxnSpPr>
          <p:nvPr/>
        </p:nvCxnSpPr>
        <p:spPr>
          <a:xfrm>
            <a:off x="2938219" y="3284984"/>
            <a:ext cx="13601" cy="17705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exão recta unidireccional 34"/>
          <p:cNvCxnSpPr>
            <a:stCxn id="4" idx="2"/>
            <a:endCxn id="6" idx="0"/>
          </p:cNvCxnSpPr>
          <p:nvPr/>
        </p:nvCxnSpPr>
        <p:spPr>
          <a:xfrm flipH="1">
            <a:off x="7011271" y="3242593"/>
            <a:ext cx="18002" cy="1740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xão curva 40"/>
          <p:cNvCxnSpPr>
            <a:stCxn id="7" idx="1"/>
            <a:endCxn id="6" idx="0"/>
          </p:cNvCxnSpPr>
          <p:nvPr/>
        </p:nvCxnSpPr>
        <p:spPr>
          <a:xfrm rot="10800000" flipV="1">
            <a:off x="7011272" y="3820397"/>
            <a:ext cx="441049" cy="1163161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xão recta unidireccional 42"/>
          <p:cNvCxnSpPr>
            <a:stCxn id="13" idx="2"/>
            <a:endCxn id="15" idx="0"/>
          </p:cNvCxnSpPr>
          <p:nvPr/>
        </p:nvCxnSpPr>
        <p:spPr>
          <a:xfrm flipH="1">
            <a:off x="4766832" y="2810545"/>
            <a:ext cx="18003" cy="1225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Marcador de Posição do Número do Diapositivo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3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239716"/>
              </p:ext>
            </p:extLst>
          </p:nvPr>
        </p:nvGraphicFramePr>
        <p:xfrm>
          <a:off x="179512" y="764704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ana\Documents\UE\4ºSemestre\Biologia do Desenvolvimento\2º - Região 15q11-13\cerebro P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98" y="2994248"/>
            <a:ext cx="3535150" cy="302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Xana\Documents\UE\4ºSemestre\Biologia do Desenvolvimento\2º - Região 15q11-13\snoRN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536504" cy="251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79912" y="6453336"/>
            <a:ext cx="536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pt-P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Runte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pt-P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al,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Molecular </a:t>
            </a:r>
            <a:r>
              <a:rPr lang="pt-P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Genetics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2001, Vol.10,No.23</a:t>
            </a:r>
            <a:endParaRPr lang="pt-PT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70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980728"/>
            <a:ext cx="15121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200" dirty="0" smtClean="0"/>
              <a:t>SNRPN</a:t>
            </a:r>
            <a:endParaRPr lang="pt-PT" sz="3200" dirty="0"/>
          </a:p>
        </p:txBody>
      </p:sp>
      <p:sp>
        <p:nvSpPr>
          <p:cNvPr id="4" name="Seta para baixo 3"/>
          <p:cNvSpPr/>
          <p:nvPr/>
        </p:nvSpPr>
        <p:spPr>
          <a:xfrm rot="19977186">
            <a:off x="4788699" y="1637511"/>
            <a:ext cx="396044" cy="56735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4644008" y="2340169"/>
            <a:ext cx="15121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 err="1" smtClean="0"/>
              <a:t>SmN</a:t>
            </a:r>
            <a:endParaRPr lang="pt-PT" sz="3200" dirty="0"/>
          </a:p>
        </p:txBody>
      </p:sp>
      <p:sp>
        <p:nvSpPr>
          <p:cNvPr id="6" name="Seta para baixo 5"/>
          <p:cNvSpPr/>
          <p:nvPr/>
        </p:nvSpPr>
        <p:spPr>
          <a:xfrm>
            <a:off x="5148064" y="3077671"/>
            <a:ext cx="396044" cy="71136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baixo 7"/>
          <p:cNvSpPr/>
          <p:nvPr/>
        </p:nvSpPr>
        <p:spPr>
          <a:xfrm rot="5400000">
            <a:off x="5737775" y="3091317"/>
            <a:ext cx="396044" cy="56735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6408348" y="3060249"/>
            <a:ext cx="205208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 err="1" smtClean="0"/>
              <a:t>SnRNPs</a:t>
            </a:r>
            <a:r>
              <a:rPr lang="pt-PT" sz="3200" dirty="0" smtClean="0"/>
              <a:t> </a:t>
            </a:r>
            <a:r>
              <a:rPr lang="pt-PT" sz="2000" dirty="0" smtClean="0"/>
              <a:t>(</a:t>
            </a:r>
            <a:r>
              <a:rPr lang="pt-PT" sz="2000" dirty="0" err="1" smtClean="0"/>
              <a:t>spliceossoma</a:t>
            </a:r>
            <a:r>
              <a:rPr lang="pt-PT" sz="2000" dirty="0"/>
              <a:t>)</a:t>
            </a:r>
            <a:endParaRPr lang="pt-PT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924345"/>
            <a:ext cx="15121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intrões</a:t>
            </a:r>
            <a:endParaRPr lang="pt-PT" sz="3200" dirty="0"/>
          </a:p>
        </p:txBody>
      </p:sp>
      <p:sp>
        <p:nvSpPr>
          <p:cNvPr id="11" name="Seta para baixo 10"/>
          <p:cNvSpPr/>
          <p:nvPr/>
        </p:nvSpPr>
        <p:spPr>
          <a:xfrm>
            <a:off x="5148064" y="4653136"/>
            <a:ext cx="396044" cy="71136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4355976" y="5436513"/>
            <a:ext cx="201622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 err="1" smtClean="0"/>
              <a:t>snoRNAs</a:t>
            </a:r>
            <a:endParaRPr lang="pt-PT" sz="3200" dirty="0"/>
          </a:p>
        </p:txBody>
      </p:sp>
      <p:sp>
        <p:nvSpPr>
          <p:cNvPr id="13" name="Seta para baixo 12"/>
          <p:cNvSpPr/>
          <p:nvPr/>
        </p:nvSpPr>
        <p:spPr>
          <a:xfrm rot="1622814" flipH="1">
            <a:off x="3996611" y="1650498"/>
            <a:ext cx="396044" cy="56735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2771800" y="2340169"/>
            <a:ext cx="15121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SNURF</a:t>
            </a:r>
            <a:endParaRPr lang="pt-PT" sz="3200" dirty="0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22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175123407"/>
              </p:ext>
            </p:extLst>
          </p:nvPr>
        </p:nvGraphicFramePr>
        <p:xfrm>
          <a:off x="1187624" y="116632"/>
          <a:ext cx="727280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UBE3A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5443" y="3752643"/>
            <a:ext cx="3376481" cy="216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940152" y="653637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©http</a:t>
            </a: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://ghr.nlm.nih.gov/BrowseGenes</a:t>
            </a:r>
          </a:p>
        </p:txBody>
      </p:sp>
      <p:sp>
        <p:nvSpPr>
          <p:cNvPr id="11" name="Oval 10"/>
          <p:cNvSpPr/>
          <p:nvPr/>
        </p:nvSpPr>
        <p:spPr>
          <a:xfrm>
            <a:off x="4741269" y="3933055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8772291"/>
              </p:ext>
            </p:extLst>
          </p:nvPr>
        </p:nvGraphicFramePr>
        <p:xfrm>
          <a:off x="360040" y="1901056"/>
          <a:ext cx="558011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HERC2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51520" y="2658616"/>
            <a:ext cx="5544616" cy="2426568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pt-PT" dirty="0" smtClean="0"/>
          </a:p>
          <a:p>
            <a:r>
              <a:rPr lang="pt-PT" dirty="0" smtClean="0"/>
              <a:t>Vários pseudogenes deste gene estão localizados no cromossoma 15 e 16.</a:t>
            </a:r>
            <a:endParaRPr lang="pt-PT" dirty="0"/>
          </a:p>
        </p:txBody>
      </p:sp>
      <p:pic>
        <p:nvPicPr>
          <p:cNvPr id="6" name="Picture 2" descr="C:\Users\Xana\Documents\UE\4ºSemestre\Biologia do Desenvolvimento\2º - Região 15q11-13\HERC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822" y="2611930"/>
            <a:ext cx="3888714" cy="24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24128" y="6021289"/>
            <a:ext cx="341987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©http</a:t>
            </a: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://ghr.nlm.nih.gov/BrowseGenes</a:t>
            </a:r>
          </a:p>
        </p:txBody>
      </p:sp>
      <p:sp>
        <p:nvSpPr>
          <p:cNvPr id="8" name="Oval 7"/>
          <p:cNvSpPr/>
          <p:nvPr/>
        </p:nvSpPr>
        <p:spPr>
          <a:xfrm>
            <a:off x="7524328" y="3068960"/>
            <a:ext cx="72008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6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95322559"/>
              </p:ext>
            </p:extLst>
          </p:nvPr>
        </p:nvGraphicFramePr>
        <p:xfrm>
          <a:off x="377788" y="1268760"/>
          <a:ext cx="83884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Rearranjos cromossómicos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79512" y="1988840"/>
            <a:ext cx="8712968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PT" dirty="0" smtClean="0"/>
              <a:t>Deleções de sequências de DNA, triplicações e duplicações de segmentos: </a:t>
            </a:r>
          </a:p>
          <a:p>
            <a:pPr lvl="1" algn="just"/>
            <a:r>
              <a:rPr lang="pt-PT" dirty="0" smtClean="0"/>
              <a:t>duplicações invertidas; </a:t>
            </a:r>
          </a:p>
          <a:p>
            <a:pPr lvl="1" algn="just"/>
            <a:r>
              <a:rPr lang="pt-PT" dirty="0" smtClean="0"/>
              <a:t>duplicações intersticiais.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61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821" t="13461" r="13997" b="21622"/>
          <a:stretch/>
        </p:blipFill>
        <p:spPr bwMode="auto">
          <a:xfrm>
            <a:off x="179512" y="930606"/>
            <a:ext cx="8736971" cy="494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275856" y="6525344"/>
            <a:ext cx="586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©Emanuel </a:t>
            </a:r>
            <a:r>
              <a:rPr lang="pt-PT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pt-P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al,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2001 Macmillan Magazines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Ltd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VOLUME 2 | OCTOBER 2001</a:t>
            </a:r>
            <a:endParaRPr lang="pt-PT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Breakpoints</a:t>
            </a:r>
            <a:endParaRPr lang="pt-PT" dirty="0"/>
          </a:p>
        </p:txBody>
      </p:sp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</p:spPr>
        <p:txBody>
          <a:bodyPr/>
          <a:lstStyle/>
          <a:p>
            <a:pPr algn="just"/>
            <a:r>
              <a:rPr lang="pt-PT" dirty="0"/>
              <a:t>Na região 15q11-13, foram encontrados </a:t>
            </a:r>
            <a:r>
              <a:rPr lang="pt-PT" dirty="0" smtClean="0"/>
              <a:t>5 </a:t>
            </a:r>
            <a:r>
              <a:rPr lang="pt-PT" i="1" dirty="0" err="1"/>
              <a:t>breakpoints</a:t>
            </a:r>
            <a:r>
              <a:rPr lang="pt-PT" dirty="0"/>
              <a:t> para </a:t>
            </a:r>
            <a:r>
              <a:rPr lang="pt-PT" dirty="0" smtClean="0"/>
              <a:t>rearranjos: deleções, duplicações, </a:t>
            </a:r>
            <a:r>
              <a:rPr lang="pt-PT" dirty="0"/>
              <a:t>triplicações e duplicações invertidas</a:t>
            </a:r>
          </a:p>
          <a:p>
            <a:endParaRPr lang="pt-P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2915" t="23540" r="39836" b="10941"/>
          <a:stretch>
            <a:fillRect/>
          </a:stretch>
        </p:blipFill>
        <p:spPr bwMode="auto">
          <a:xfrm>
            <a:off x="4134413" y="3284984"/>
            <a:ext cx="4109995" cy="333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3312368" y="6597352"/>
            <a:ext cx="6300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©Emanuel </a:t>
            </a:r>
            <a:r>
              <a:rPr lang="pt-PT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pt-P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al,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2001 Macmillan Magazines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Ltd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VOLUME 2 | OCTOBER 2001</a:t>
            </a:r>
            <a:endParaRPr lang="pt-PT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47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 que é a região 15q11-13?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Características da região;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Síndrome de Angelman;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Síndrome de </a:t>
            </a:r>
            <a:r>
              <a:rPr lang="pt-PT" dirty="0" err="1" smtClean="0"/>
              <a:t>Prader-Willi</a:t>
            </a:r>
            <a:r>
              <a:rPr lang="pt-PT" dirty="0" smtClean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Conteúdo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Duplicões</a:t>
            </a:r>
            <a:endParaRPr lang="pt-PT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83040"/>
            <a:ext cx="8229600" cy="4526280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Sequências de DNA com o mínimo de 10kb; </a:t>
            </a:r>
          </a:p>
          <a:p>
            <a:endParaRPr lang="pt-PT" dirty="0" smtClean="0"/>
          </a:p>
          <a:p>
            <a:r>
              <a:rPr lang="pt-PT" dirty="0" smtClean="0"/>
              <a:t>Elevada semelhança na sequência;</a:t>
            </a:r>
          </a:p>
          <a:p>
            <a:endParaRPr lang="pt-PT" dirty="0" smtClean="0"/>
          </a:p>
          <a:p>
            <a:r>
              <a:rPr lang="pt-PT" dirty="0" smtClean="0"/>
              <a:t>Causam recombinação desigual entre homólogos, levando a deleções e a duplicações reciprocas;</a:t>
            </a:r>
          </a:p>
          <a:p>
            <a:endParaRPr lang="pt-PT" dirty="0" smtClean="0"/>
          </a:p>
          <a:p>
            <a:r>
              <a:rPr lang="pt-PT" dirty="0" smtClean="0"/>
              <a:t>Grandes </a:t>
            </a:r>
            <a:r>
              <a:rPr lang="pt-PT" dirty="0"/>
              <a:t>estruturas destes estão mapeadas na região.</a:t>
            </a:r>
          </a:p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75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Xana\Documents\UE\4ºSemestre\Biologia do Desenvolvimento\2º - Região 15q11-13\BP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180512" cy="335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355976" y="638132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pt-P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Pujana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pt-P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al,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European Journal of Human Genetics (2002) 10</a:t>
            </a:r>
            <a:endParaRPr lang="pt-PT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7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Síndrome de Angelman (SA)</a:t>
            </a: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4525963"/>
          </a:xfrm>
        </p:spPr>
        <p:txBody>
          <a:bodyPr>
            <a:noAutofit/>
          </a:bodyPr>
          <a:lstStyle/>
          <a:p>
            <a:r>
              <a:rPr lang="pt-PT" sz="2800" dirty="0" smtClean="0"/>
              <a:t>Degeneração neurológica;</a:t>
            </a:r>
          </a:p>
          <a:p>
            <a:endParaRPr lang="pt-PT" sz="2800" dirty="0"/>
          </a:p>
          <a:p>
            <a:r>
              <a:rPr lang="pt-PT" sz="2800" dirty="0" smtClean="0"/>
              <a:t>Fenótipo clínico:  </a:t>
            </a:r>
          </a:p>
          <a:p>
            <a:pPr lvl="1"/>
            <a:r>
              <a:rPr lang="pt-PT" sz="2200" dirty="0"/>
              <a:t>M</a:t>
            </a:r>
            <a:r>
              <a:rPr lang="pt-PT" sz="2200" dirty="0" smtClean="0"/>
              <a:t>icrocefalia;</a:t>
            </a:r>
          </a:p>
          <a:p>
            <a:pPr lvl="1"/>
            <a:r>
              <a:rPr lang="pt-PT" sz="2200" dirty="0" smtClean="0"/>
              <a:t>Dificuldades motoras</a:t>
            </a:r>
            <a:r>
              <a:rPr lang="pt-PT" sz="2200" dirty="0"/>
              <a:t>;</a:t>
            </a:r>
            <a:endParaRPr lang="pt-PT" sz="2200" dirty="0" smtClean="0"/>
          </a:p>
          <a:p>
            <a:pPr lvl="1"/>
            <a:r>
              <a:rPr lang="pt-PT" sz="2200" dirty="0" smtClean="0"/>
              <a:t>Convulsões;</a:t>
            </a:r>
          </a:p>
          <a:p>
            <a:pPr lvl="1"/>
            <a:r>
              <a:rPr lang="pt-PT" sz="2200" dirty="0"/>
              <a:t>D</a:t>
            </a:r>
            <a:r>
              <a:rPr lang="pt-PT" sz="2200" dirty="0" smtClean="0"/>
              <a:t>ificuldade </a:t>
            </a:r>
            <a:r>
              <a:rPr lang="pt-PT" sz="2200" dirty="0"/>
              <a:t>em expressar-se e a </a:t>
            </a:r>
            <a:r>
              <a:rPr lang="pt-PT" sz="2200" dirty="0" smtClean="0"/>
              <a:t>falar</a:t>
            </a:r>
            <a:r>
              <a:rPr lang="pt-PT" sz="2200" dirty="0"/>
              <a:t>;</a:t>
            </a:r>
            <a:endParaRPr lang="pt-PT" sz="2200" dirty="0" smtClean="0"/>
          </a:p>
          <a:p>
            <a:pPr lvl="1"/>
            <a:r>
              <a:rPr lang="pt-PT" sz="2200" dirty="0"/>
              <a:t>A</a:t>
            </a:r>
            <a:r>
              <a:rPr lang="pt-PT" sz="2200" dirty="0" smtClean="0"/>
              <a:t>utismo;</a:t>
            </a:r>
          </a:p>
          <a:p>
            <a:endParaRPr lang="pt-PT" sz="2800" dirty="0" smtClean="0"/>
          </a:p>
          <a:p>
            <a:r>
              <a:rPr lang="pt-PT" sz="2800" dirty="0" smtClean="0"/>
              <a:t>SNRPN </a:t>
            </a:r>
            <a:r>
              <a:rPr lang="pt-PT" sz="2800" dirty="0" smtClean="0">
                <a:sym typeface="Wingdings" pitchFamily="2" charset="2"/>
              </a:rPr>
              <a:t></a:t>
            </a:r>
            <a:r>
              <a:rPr lang="pt-PT" sz="2800" dirty="0" smtClean="0"/>
              <a:t> regula a transcrição do UBE3A que por sua vez é regulado pelo centro de </a:t>
            </a:r>
            <a:r>
              <a:rPr lang="pt-PT" sz="2800" i="1" dirty="0" smtClean="0"/>
              <a:t>imprinting</a:t>
            </a:r>
            <a:r>
              <a:rPr lang="pt-PT" sz="2800" dirty="0"/>
              <a:t>;</a:t>
            </a:r>
            <a:endParaRPr lang="pt-PT" sz="2800" dirty="0" smtClean="0"/>
          </a:p>
          <a:p>
            <a:endParaRPr lang="pt-PT" sz="2000" dirty="0" smtClean="0"/>
          </a:p>
        </p:txBody>
      </p:sp>
      <p:pic>
        <p:nvPicPr>
          <p:cNvPr id="2050" name="Picture 2" descr="C:\Users\Xana\Documents\UE\4ºSemestre\Biologia do Desenvolvimento\2º - Região 15q11-13\16461_sindrome_angelma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75024"/>
            <a:ext cx="2720186" cy="23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80720" y="4391526"/>
            <a:ext cx="1763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©www.lehmann.com.ar</a:t>
            </a:r>
            <a:endParaRPr lang="pt-PT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8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2944"/>
            <a:ext cx="9144000" cy="389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60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biomedcentral.com/content/figures/1471-2164-4-15-1.jpg"/>
          <p:cNvPicPr>
            <a:picLocks noChangeAspect="1" noChangeArrowheads="1"/>
          </p:cNvPicPr>
          <p:nvPr/>
        </p:nvPicPr>
        <p:blipFill>
          <a:blip r:embed="rId3" cstate="print"/>
          <a:srcRect l="18900" t="27758" r="20621" b="34688"/>
          <a:stretch>
            <a:fillRect/>
          </a:stretch>
        </p:blipFill>
        <p:spPr bwMode="auto">
          <a:xfrm>
            <a:off x="289090" y="1376772"/>
            <a:ext cx="856582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89090" y="5543654"/>
            <a:ext cx="2626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pt-P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http://www.biomedcentral.com</a:t>
            </a:r>
            <a:endParaRPr lang="pt-PT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Síndrome de Angelman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595097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92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Síndrome de </a:t>
            </a:r>
            <a:r>
              <a:rPr lang="pt-PT" dirty="0" err="1"/>
              <a:t>Prader-Willi</a:t>
            </a:r>
            <a:endParaRPr lang="pt-PT" dirty="0"/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457200" y="1484784"/>
            <a:ext cx="8686800" cy="54551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</a:pPr>
            <a:r>
              <a:rPr lang="pt-PT" dirty="0" smtClean="0"/>
              <a:t>Doença genética rara;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Origem paterna do material genético é </a:t>
            </a:r>
            <a:r>
              <a:rPr lang="pt-PT" dirty="0" err="1" smtClean="0"/>
              <a:t>afetada</a:t>
            </a:r>
            <a:r>
              <a:rPr lang="pt-PT" dirty="0"/>
              <a:t>;</a:t>
            </a:r>
            <a:endParaRPr lang="pt-PT" dirty="0" smtClean="0"/>
          </a:p>
          <a:p>
            <a:pPr>
              <a:lnSpc>
                <a:spcPct val="120000"/>
              </a:lnSpc>
            </a:pPr>
            <a:r>
              <a:rPr lang="pt-PT" dirty="0" smtClean="0"/>
              <a:t>Fenótipo clínico: 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disfunções hormonais;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baixo tónus ​​muscular;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baixa estatura;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desenvolvimento sexual incompleto;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deficiências cognitivas;</a:t>
            </a:r>
          </a:p>
          <a:p>
            <a:pPr lvl="1">
              <a:lnSpc>
                <a:spcPct val="120000"/>
              </a:lnSpc>
            </a:pPr>
            <a:r>
              <a:rPr lang="pt-PT" dirty="0"/>
              <a:t>e</a:t>
            </a:r>
            <a:r>
              <a:rPr lang="pt-PT" dirty="0" smtClean="0"/>
              <a:t>strabismo;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pouca sensibilidade à dor;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mãos e pés pequenos;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problemas de comportamento;</a:t>
            </a:r>
          </a:p>
          <a:p>
            <a:pPr lvl="1">
              <a:lnSpc>
                <a:spcPct val="120000"/>
              </a:lnSpc>
            </a:pPr>
            <a:r>
              <a:rPr lang="pt-PT" dirty="0" smtClean="0"/>
              <a:t>um sentimento crónico de fome que pode levar a uma alimentação excessiva e risco de vida da obesidade. </a:t>
            </a:r>
          </a:p>
        </p:txBody>
      </p:sp>
      <p:pic>
        <p:nvPicPr>
          <p:cNvPr id="1026" name="Picture 2" descr="C:\Users\Xana\Documents\UE\4ºSemestre\Biologia do Desenvolvimento\2º - Região 15q11-13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45" y="2349442"/>
            <a:ext cx="2160240" cy="29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64878" y="5335324"/>
            <a:ext cx="1614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©www.studyblue.com</a:t>
            </a:r>
            <a:endParaRPr lang="pt-PT" sz="105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89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ocedeolhoemtudo.com.br/wp-content/gallery/como-e-a-sindrome-de-prader-willi/como-e-sindrome-de-prader-will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217" y="908720"/>
            <a:ext cx="681156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15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Bibliográficas</a:t>
            </a:r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323528" y="1484784"/>
            <a:ext cx="8136904" cy="5229200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PT" dirty="0" smtClean="0"/>
              <a:t>Bibliografia:</a:t>
            </a:r>
          </a:p>
          <a:p>
            <a:pPr lvl="1"/>
            <a:r>
              <a:rPr lang="en-US" sz="1600" dirty="0" err="1"/>
              <a:t>Runte</a:t>
            </a:r>
            <a:r>
              <a:rPr lang="en-US" sz="1600" dirty="0"/>
              <a:t>, </a:t>
            </a:r>
            <a:r>
              <a:rPr lang="en-US" sz="1600" dirty="0" err="1"/>
              <a:t>Hüttenhofer</a:t>
            </a:r>
            <a:r>
              <a:rPr lang="en-US" sz="1600" dirty="0"/>
              <a:t>, </a:t>
            </a:r>
            <a:r>
              <a:rPr lang="en-US" sz="1600" dirty="0" err="1"/>
              <a:t>Groß</a:t>
            </a:r>
            <a:r>
              <a:rPr lang="en-US" sz="1600" dirty="0"/>
              <a:t>, </a:t>
            </a:r>
            <a:r>
              <a:rPr lang="en-US" sz="1600" dirty="0" err="1"/>
              <a:t>Klefmann</a:t>
            </a:r>
            <a:r>
              <a:rPr lang="en-US" sz="1600" dirty="0"/>
              <a:t>, </a:t>
            </a:r>
            <a:r>
              <a:rPr lang="en-US" sz="1600" dirty="0" err="1"/>
              <a:t>Horsthemke</a:t>
            </a:r>
            <a:r>
              <a:rPr lang="en-US" sz="1600" dirty="0"/>
              <a:t>, </a:t>
            </a:r>
            <a:r>
              <a:rPr lang="en-US" sz="1600" dirty="0" err="1"/>
              <a:t>Bulting</a:t>
            </a:r>
            <a:r>
              <a:rPr lang="en-US" sz="1600" dirty="0"/>
              <a:t>, (2001), “The IC- SNURF- SNRPN transcript serves as a host for multiple small RNA species and as an antisense RNA for UBE3A”, </a:t>
            </a:r>
            <a:r>
              <a:rPr lang="en-US" sz="1600" i="1" dirty="0"/>
              <a:t>Human Molecular Genetics</a:t>
            </a:r>
            <a:r>
              <a:rPr lang="en-US" sz="1600" dirty="0"/>
              <a:t>, 10, 2687-2700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Valente, Varela, </a:t>
            </a:r>
            <a:r>
              <a:rPr lang="en-US" sz="1600" dirty="0" err="1"/>
              <a:t>Koiffmann</a:t>
            </a:r>
            <a:r>
              <a:rPr lang="en-US" sz="1600" dirty="0"/>
              <a:t>, Andrade, </a:t>
            </a:r>
            <a:r>
              <a:rPr lang="en-US" sz="1600" dirty="0" err="1"/>
              <a:t>Grossmannd</a:t>
            </a:r>
            <a:r>
              <a:rPr lang="en-US" sz="1600" dirty="0"/>
              <a:t>, </a:t>
            </a:r>
            <a:r>
              <a:rPr lang="en-US" sz="1600" dirty="0" err="1"/>
              <a:t>Kokd</a:t>
            </a:r>
            <a:r>
              <a:rPr lang="en-US" sz="1600" dirty="0"/>
              <a:t>, Dias, (2012), “Angelman syndrome caused by deletion: A genotype—phenotype correlation determined by breakpoint”, </a:t>
            </a:r>
            <a:r>
              <a:rPr lang="en-US" sz="1600" i="1" dirty="0"/>
              <a:t>Epilepsy </a:t>
            </a:r>
            <a:r>
              <a:rPr lang="en-US" sz="1600" i="1" dirty="0" smtClean="0"/>
              <a:t>research</a:t>
            </a:r>
            <a:r>
              <a:rPr lang="en-US" sz="1600" dirty="0" smtClean="0"/>
              <a:t>.</a:t>
            </a:r>
          </a:p>
          <a:p>
            <a:pPr lvl="1"/>
            <a:r>
              <a:rPr lang="pt-PT" sz="1600" dirty="0" err="1" smtClean="0"/>
              <a:t>Armengol</a:t>
            </a:r>
            <a:r>
              <a:rPr lang="pt-PT" sz="1600" dirty="0" smtClean="0"/>
              <a:t>, </a:t>
            </a:r>
            <a:r>
              <a:rPr lang="pt-PT" sz="1600" dirty="0" err="1" smtClean="0"/>
              <a:t>LluõÂs</a:t>
            </a:r>
            <a:r>
              <a:rPr lang="pt-PT" sz="1600" dirty="0" smtClean="0"/>
              <a:t>, </a:t>
            </a:r>
            <a:r>
              <a:rPr lang="pt-PT" sz="1600" dirty="0" err="1" smtClean="0"/>
              <a:t>Estivill,Xavier</a:t>
            </a:r>
            <a:r>
              <a:rPr lang="pt-PT" sz="1600" dirty="0" smtClean="0"/>
              <a:t>, </a:t>
            </a:r>
            <a:r>
              <a:rPr lang="pt-PT" sz="1600" dirty="0" err="1" smtClean="0"/>
              <a:t>GratacoÁ</a:t>
            </a:r>
            <a:r>
              <a:rPr lang="pt-PT" sz="1600" dirty="0" smtClean="0"/>
              <a:t>, </a:t>
            </a:r>
            <a:r>
              <a:rPr lang="pt-PT" sz="1600" dirty="0" err="1" smtClean="0"/>
              <a:t>MoÁnica</a:t>
            </a:r>
            <a:r>
              <a:rPr lang="pt-PT" sz="1600" dirty="0" smtClean="0"/>
              <a:t>, </a:t>
            </a:r>
            <a:r>
              <a:rPr lang="pt-PT" sz="1600" dirty="0" err="1" smtClean="0"/>
              <a:t>Guitart</a:t>
            </a:r>
            <a:r>
              <a:rPr lang="pt-PT" sz="1600" dirty="0" smtClean="0"/>
              <a:t>, Miriam, </a:t>
            </a:r>
            <a:r>
              <a:rPr lang="pt-PT" sz="1600" dirty="0" err="1" smtClean="0"/>
              <a:t>Nadal</a:t>
            </a:r>
            <a:r>
              <a:rPr lang="pt-PT" sz="1600" dirty="0" smtClean="0"/>
              <a:t>, Marga, </a:t>
            </a:r>
            <a:r>
              <a:rPr lang="pt-PT" sz="1600" dirty="0" err="1" smtClean="0"/>
              <a:t>Pujana</a:t>
            </a:r>
            <a:r>
              <a:rPr lang="pt-PT" sz="1600" dirty="0" smtClean="0"/>
              <a:t>, Miguel </a:t>
            </a:r>
            <a:r>
              <a:rPr lang="pt-PT" sz="1600" dirty="0" err="1" smtClean="0"/>
              <a:t>Angel</a:t>
            </a:r>
            <a:r>
              <a:rPr lang="pt-PT" sz="1600" dirty="0" smtClean="0"/>
              <a:t>, (2002), “</a:t>
            </a:r>
            <a:r>
              <a:rPr lang="en-US" sz="1600" dirty="0"/>
              <a:t>Human chromosome 15q11-q14 regions </a:t>
            </a:r>
            <a:r>
              <a:rPr lang="en-US" sz="1600" dirty="0" smtClean="0"/>
              <a:t>of rearrangements </a:t>
            </a:r>
            <a:r>
              <a:rPr lang="en-US" sz="1600" dirty="0"/>
              <a:t>contain clusters of LCR15 </a:t>
            </a:r>
            <a:r>
              <a:rPr lang="en-US" sz="1600" dirty="0" err="1" smtClean="0"/>
              <a:t>duplicons</a:t>
            </a:r>
            <a:r>
              <a:rPr lang="en-US" sz="1600" dirty="0" smtClean="0"/>
              <a:t>”, </a:t>
            </a:r>
            <a:r>
              <a:rPr lang="en-US" sz="1600" dirty="0"/>
              <a:t>European Journal of Human Genetics </a:t>
            </a:r>
            <a:r>
              <a:rPr lang="en-US" sz="1600" dirty="0" smtClean="0"/>
              <a:t>10</a:t>
            </a:r>
            <a:r>
              <a:rPr lang="en-US" sz="1600" dirty="0"/>
              <a:t>, 26 </a:t>
            </a:r>
            <a:r>
              <a:rPr lang="en-US" sz="1600" dirty="0" smtClean="0"/>
              <a:t>– 35.</a:t>
            </a:r>
            <a:endParaRPr lang="pt-PT" sz="1600" dirty="0" smtClean="0"/>
          </a:p>
          <a:p>
            <a:endParaRPr lang="pt-PT" dirty="0"/>
          </a:p>
          <a:p>
            <a:r>
              <a:rPr lang="pt-PT" dirty="0" err="1" smtClean="0"/>
              <a:t>Webgrafia</a:t>
            </a:r>
            <a:r>
              <a:rPr lang="pt-PT" dirty="0" smtClean="0"/>
              <a:t>:</a:t>
            </a:r>
          </a:p>
          <a:p>
            <a:pPr lvl="1"/>
            <a:r>
              <a:rPr lang="pt-PT" sz="1400" dirty="0" smtClean="0"/>
              <a:t>https://www-snorna.biotoul.fr</a:t>
            </a:r>
          </a:p>
          <a:p>
            <a:pPr lvl="1"/>
            <a:r>
              <a:rPr lang="pt-PT" sz="1400" dirty="0"/>
              <a:t>http://omim.org/entry/182279</a:t>
            </a:r>
            <a:endParaRPr lang="pt-PT" sz="1400" dirty="0" smtClean="0"/>
          </a:p>
          <a:p>
            <a:endParaRPr lang="pt-PT" sz="2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64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764704"/>
            <a:ext cx="9144000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PT" sz="5400" b="1" dirty="0" smtClean="0"/>
              <a:t>Agradecidas pela vossa atenção!</a:t>
            </a:r>
            <a:endParaRPr lang="pt-PT" sz="5400" b="1" dirty="0"/>
          </a:p>
        </p:txBody>
      </p:sp>
      <p:pic>
        <p:nvPicPr>
          <p:cNvPr id="3" name="Picture 2" descr="http://2.bp.blogspot.com/_nrBytQVB_oc/TIPNuFGYtgI/AAAAAAAAAX0/wqXgb6r9Cho/s1600/sindro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92435"/>
            <a:ext cx="2598415" cy="331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5940152" y="624834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©http://formarparasalvar.blogspot.pt</a:t>
            </a:r>
          </a:p>
          <a:p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93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ta para a direita 14"/>
          <p:cNvSpPr/>
          <p:nvPr/>
        </p:nvSpPr>
        <p:spPr>
          <a:xfrm>
            <a:off x="3491880" y="2924944"/>
            <a:ext cx="504056" cy="1690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42" name="Picture 2" descr="http://journals.cambridge.org/fulltext_content/ERM/ERM7_14/S1462399405009531sup012.gif"/>
          <p:cNvPicPr>
            <a:picLocks noChangeAspect="1" noChangeArrowheads="1"/>
          </p:cNvPicPr>
          <p:nvPr/>
        </p:nvPicPr>
        <p:blipFill>
          <a:blip r:embed="rId3" cstate="print"/>
          <a:srcRect l="2576" t="24466" r="78280" b="22933"/>
          <a:stretch>
            <a:fillRect/>
          </a:stretch>
        </p:blipFill>
        <p:spPr bwMode="auto">
          <a:xfrm>
            <a:off x="3419872" y="1606798"/>
            <a:ext cx="2225304" cy="484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6552728" y="6536377"/>
            <a:ext cx="399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mrjayphillips.wikispaces.com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2843808" y="3911054"/>
            <a:ext cx="576064" cy="31303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>
            <a:off x="3491880" y="2974950"/>
            <a:ext cx="576064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 flipH="1">
            <a:off x="5796136" y="2542902"/>
            <a:ext cx="648072" cy="31303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 flipH="1">
            <a:off x="5796136" y="3046958"/>
            <a:ext cx="648072" cy="31303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a região 15q11-13?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  região é expressa </a:t>
            </a:r>
            <a:r>
              <a:rPr lang="pt-PT" dirty="0" err="1"/>
              <a:t>monoparentalmente</a:t>
            </a:r>
            <a:r>
              <a:rPr lang="pt-PT" dirty="0"/>
              <a:t>!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889589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39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SNRPN</a:t>
            </a: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251520" y="2204864"/>
            <a:ext cx="5904656" cy="35063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PT" sz="2800" dirty="0" smtClean="0"/>
              <a:t>Gene </a:t>
            </a:r>
            <a:r>
              <a:rPr lang="pt-PT" sz="2800" dirty="0" err="1" smtClean="0"/>
              <a:t>bicistrónico</a:t>
            </a:r>
            <a:r>
              <a:rPr lang="pt-PT" sz="2800" dirty="0" smtClean="0"/>
              <a:t> com </a:t>
            </a:r>
            <a:r>
              <a:rPr lang="pt-PT" sz="2800" i="1" dirty="0" smtClean="0"/>
              <a:t>imprinting</a:t>
            </a:r>
            <a:r>
              <a:rPr lang="pt-PT" sz="2800" dirty="0" smtClean="0"/>
              <a:t>;</a:t>
            </a:r>
          </a:p>
          <a:p>
            <a:endParaRPr lang="pt-PT" sz="2800" dirty="0" smtClean="0"/>
          </a:p>
          <a:p>
            <a:r>
              <a:rPr lang="pt-PT" sz="2800" dirty="0" smtClean="0"/>
              <a:t>Codifica 2 polipeptídeos (</a:t>
            </a:r>
            <a:r>
              <a:rPr lang="pt-PT" sz="2800" dirty="0" err="1" smtClean="0"/>
              <a:t>SmN</a:t>
            </a:r>
            <a:r>
              <a:rPr lang="pt-PT" sz="2800" dirty="0" smtClean="0"/>
              <a:t> e SNURF) </a:t>
            </a:r>
          </a:p>
          <a:p>
            <a:endParaRPr lang="pt-PT" sz="2800" dirty="0" smtClean="0"/>
          </a:p>
          <a:p>
            <a:r>
              <a:rPr lang="pt-PT" sz="2800" dirty="0" err="1" smtClean="0"/>
              <a:t>snoRNAs</a:t>
            </a:r>
            <a:r>
              <a:rPr lang="pt-PT" sz="2800" dirty="0" smtClean="0"/>
              <a:t> (</a:t>
            </a:r>
            <a:r>
              <a:rPr lang="pt-PT" sz="2800" dirty="0" err="1" smtClean="0"/>
              <a:t>splicing</a:t>
            </a:r>
            <a:r>
              <a:rPr lang="pt-PT" sz="2800" dirty="0" smtClean="0"/>
              <a:t> alternativo); </a:t>
            </a:r>
          </a:p>
          <a:p>
            <a:endParaRPr lang="pt-PT" sz="2800" dirty="0" smtClean="0"/>
          </a:p>
          <a:p>
            <a:r>
              <a:rPr lang="pt-PT" sz="2800" dirty="0" smtClean="0"/>
              <a:t>Apresenta maior expressão no cérebro e coração.</a:t>
            </a:r>
            <a:endParaRPr lang="pt-PT" sz="2800" dirty="0"/>
          </a:p>
        </p:txBody>
      </p:sp>
      <p:pic>
        <p:nvPicPr>
          <p:cNvPr id="5" name="Picture 2" descr="C:\Users\Xana\Documents\UE\4ºSemestre\Biologia do Desenvolvimento\2º - Região 15q11-13\SNRP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9907" y="2581748"/>
            <a:ext cx="3837777" cy="246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084168" y="6021289"/>
            <a:ext cx="305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©http</a:t>
            </a: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://ghr.nlm.nih.gov/BrowseGenes</a:t>
            </a:r>
          </a:p>
        </p:txBody>
      </p:sp>
      <p:sp>
        <p:nvSpPr>
          <p:cNvPr id="7" name="Oval 6"/>
          <p:cNvSpPr/>
          <p:nvPr/>
        </p:nvSpPr>
        <p:spPr>
          <a:xfrm>
            <a:off x="7308304" y="2708920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34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372" t="21315" r="15508" b="18227"/>
          <a:stretch>
            <a:fillRect/>
          </a:stretch>
        </p:blipFill>
        <p:spPr bwMode="auto">
          <a:xfrm>
            <a:off x="0" y="692696"/>
            <a:ext cx="910850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4211960" y="6453336"/>
            <a:ext cx="493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pt-P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Runte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pt-P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al,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Molecular </a:t>
            </a:r>
            <a:r>
              <a:rPr lang="pt-P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Genetics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2001, Vol.10,No.23</a:t>
            </a:r>
            <a:endParaRPr lang="pt-PT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47667" y="2400247"/>
            <a:ext cx="108012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chemeClr val="tx1"/>
                </a:solidFill>
              </a:rPr>
              <a:t>Dddd</a:t>
            </a:r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SNURF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46237"/>
            <a:ext cx="5915000" cy="4447059"/>
          </a:xfrm>
        </p:spPr>
        <p:txBody>
          <a:bodyPr/>
          <a:lstStyle/>
          <a:p>
            <a:pPr algn="just"/>
            <a:endParaRPr lang="pt-PT" dirty="0" smtClean="0"/>
          </a:p>
          <a:p>
            <a:pPr algn="just"/>
            <a:r>
              <a:rPr lang="pt-PT" dirty="0" smtClean="0"/>
              <a:t>É uma </a:t>
            </a:r>
            <a:r>
              <a:rPr lang="pt-PT" dirty="0"/>
              <a:t>proteína com a sequência </a:t>
            </a:r>
            <a:r>
              <a:rPr lang="pt-PT" dirty="0" err="1"/>
              <a:t>codificante</a:t>
            </a:r>
            <a:r>
              <a:rPr lang="pt-PT" dirty="0"/>
              <a:t> na região reguladora do </a:t>
            </a:r>
            <a:r>
              <a:rPr lang="pt-PT" i="1" dirty="0"/>
              <a:t>imprinting</a:t>
            </a:r>
            <a:r>
              <a:rPr lang="pt-PT" dirty="0"/>
              <a:t> na região</a:t>
            </a:r>
            <a:r>
              <a:rPr lang="pt-PT" dirty="0" smtClean="0"/>
              <a:t>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Sequência altamente conservada em mamíferos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3077" name="Picture 5" descr="C:\Users\Xana\Documents\UE\4ºSemestre\Biologia do Desenvolvimento\2º - Região 15q11-13\smur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10" y="4329100"/>
            <a:ext cx="229476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amada rectangular arredondada 3"/>
          <p:cNvSpPr/>
          <p:nvPr/>
        </p:nvSpPr>
        <p:spPr>
          <a:xfrm>
            <a:off x="6525710" y="3356992"/>
            <a:ext cx="1296144" cy="936104"/>
          </a:xfrm>
          <a:prstGeom prst="wedgeRoundRectCallout">
            <a:avLst>
              <a:gd name="adj1" fmla="val -1372"/>
              <a:gd name="adj2" fmla="val 793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É SNURF, não SMURF!!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69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ana\Documents\UE\4ºSemestre\Biologia do Desenvolvimento\2º - Região 15q11-13\proces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997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36096" y="6453336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Gray </a:t>
            </a:r>
            <a:r>
              <a:rPr lang="pt-PT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pt-P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PNAS May 11, 1999  vol. 96  no. 10</a:t>
            </a: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07704" y="155679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pt-PT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332656"/>
            <a:ext cx="259228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Síndrome de </a:t>
            </a:r>
            <a:r>
              <a:rPr lang="pt-PT" sz="2000" b="1" dirty="0" err="1" smtClean="0">
                <a:solidFill>
                  <a:schemeClr val="tx1"/>
                </a:solidFill>
              </a:rPr>
              <a:t>Prader-Willi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 rot="10800000">
            <a:off x="1979712" y="1052735"/>
            <a:ext cx="576064" cy="57606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53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SmN</a:t>
            </a:r>
            <a:endParaRPr lang="pt-PT" dirty="0"/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55048"/>
            <a:ext cx="8229600" cy="45262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pt-PT" dirty="0" smtClean="0"/>
              <a:t>Proteínas que formam os </a:t>
            </a:r>
            <a:r>
              <a:rPr lang="pt-PT" dirty="0" err="1" smtClean="0"/>
              <a:t>snRNPs</a:t>
            </a:r>
            <a:r>
              <a:rPr lang="pt-PT" dirty="0" smtClean="0"/>
              <a:t>;</a:t>
            </a:r>
            <a:r>
              <a:rPr lang="pt-PT" dirty="0"/>
              <a:t> </a:t>
            </a:r>
            <a:endParaRPr lang="pt-PT" dirty="0" smtClean="0"/>
          </a:p>
          <a:p>
            <a:pPr>
              <a:lnSpc>
                <a:spcPct val="110000"/>
              </a:lnSpc>
            </a:pPr>
            <a:endParaRPr lang="pt-PT" dirty="0" smtClean="0"/>
          </a:p>
          <a:p>
            <a:pPr>
              <a:lnSpc>
                <a:spcPct val="110000"/>
              </a:lnSpc>
            </a:pPr>
            <a:r>
              <a:rPr lang="pt-PT" dirty="0" smtClean="0"/>
              <a:t>Expressas </a:t>
            </a:r>
            <a:r>
              <a:rPr lang="pt-PT" dirty="0"/>
              <a:t>no cérebro e neurónios centrais</a:t>
            </a:r>
            <a:r>
              <a:rPr lang="pt-PT" dirty="0" smtClean="0"/>
              <a:t>;</a:t>
            </a:r>
          </a:p>
          <a:p>
            <a:pPr>
              <a:lnSpc>
                <a:spcPct val="110000"/>
              </a:lnSpc>
            </a:pPr>
            <a:endParaRPr lang="pt-PT" dirty="0" smtClean="0"/>
          </a:p>
          <a:p>
            <a:pPr>
              <a:lnSpc>
                <a:spcPct val="110000"/>
              </a:lnSpc>
            </a:pPr>
            <a:r>
              <a:rPr lang="pt-PT" dirty="0" smtClean="0"/>
              <a:t>Envolvidas no </a:t>
            </a:r>
            <a:r>
              <a:rPr lang="pt-PT" i="1" dirty="0" err="1" smtClean="0"/>
              <a:t>splicing</a:t>
            </a:r>
            <a:r>
              <a:rPr lang="pt-PT" dirty="0" smtClean="0"/>
              <a:t> de mRNA especifico do cérebro;</a:t>
            </a:r>
          </a:p>
          <a:p>
            <a:pPr>
              <a:lnSpc>
                <a:spcPct val="110000"/>
              </a:lnSpc>
            </a:pPr>
            <a:endParaRPr lang="pt-PT" dirty="0" smtClean="0"/>
          </a:p>
          <a:p>
            <a:pPr>
              <a:lnSpc>
                <a:spcPct val="110000"/>
              </a:lnSpc>
            </a:pPr>
            <a:r>
              <a:rPr lang="pt-PT" dirty="0" smtClean="0"/>
              <a:t>A sua falta resulta em defeitos de </a:t>
            </a:r>
            <a:r>
              <a:rPr lang="pt-PT" i="1" dirty="0" err="1" smtClean="0"/>
              <a:t>splicing</a:t>
            </a:r>
            <a:r>
              <a:rPr lang="pt-PT" dirty="0" smtClean="0"/>
              <a:t>, especialmente em neurónios espinais motores;</a:t>
            </a:r>
          </a:p>
          <a:p>
            <a:pPr>
              <a:lnSpc>
                <a:spcPct val="110000"/>
              </a:lnSpc>
            </a:pPr>
            <a:endParaRPr lang="pt-PT" dirty="0" smtClean="0"/>
          </a:p>
          <a:p>
            <a:pPr>
              <a:lnSpc>
                <a:spcPct val="110000"/>
              </a:lnSpc>
            </a:pPr>
            <a:r>
              <a:rPr lang="pt-PT" dirty="0" smtClean="0"/>
              <a:t>Tem funções na regulação da transcrição, regeneração da </a:t>
            </a:r>
            <a:r>
              <a:rPr lang="pt-PT" dirty="0" err="1" smtClean="0"/>
              <a:t>telomerase</a:t>
            </a:r>
            <a:r>
              <a:rPr lang="pt-PT" dirty="0" smtClean="0"/>
              <a:t> e transporte celular.</a:t>
            </a:r>
            <a:endParaRPr lang="pt-PT" dirty="0"/>
          </a:p>
          <a:p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448A-A3E7-4DE6-AFC7-7489397789AE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11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2510</TotalTime>
  <Words>865</Words>
  <Application>Microsoft Office PowerPoint</Application>
  <PresentationFormat>Apresentação no Ecrã (4:3)</PresentationFormat>
  <Paragraphs>223</Paragraphs>
  <Slides>29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29</vt:i4>
      </vt:variant>
    </vt:vector>
  </HeadingPairs>
  <TitlesOfParts>
    <vt:vector size="31" baseType="lpstr">
      <vt:lpstr>Fundição</vt:lpstr>
      <vt:lpstr>Tema do Office</vt:lpstr>
      <vt:lpstr>Um segmento do cromossoma 15 que foge à regra</vt:lpstr>
      <vt:lpstr>Conteúdo</vt:lpstr>
      <vt:lpstr>O que é a região 15q11-13?</vt:lpstr>
      <vt:lpstr>A  região é expressa monoparentalmente!</vt:lpstr>
      <vt:lpstr>SNRPN</vt:lpstr>
      <vt:lpstr>Apresentação do PowerPoint</vt:lpstr>
      <vt:lpstr>SNURF</vt:lpstr>
      <vt:lpstr>Apresentação do PowerPoint</vt:lpstr>
      <vt:lpstr>SmN</vt:lpstr>
      <vt:lpstr>snoRNA</vt:lpstr>
      <vt:lpstr>Apresentação do PowerPoint</vt:lpstr>
      <vt:lpstr>Apresentação do PowerPoint</vt:lpstr>
      <vt:lpstr>Apresentação do PowerPoint</vt:lpstr>
      <vt:lpstr>Apresentação do PowerPoint</vt:lpstr>
      <vt:lpstr>UBE3A</vt:lpstr>
      <vt:lpstr>HERC2</vt:lpstr>
      <vt:lpstr>Rearranjos cromossómicos</vt:lpstr>
      <vt:lpstr>Apresentação do PowerPoint</vt:lpstr>
      <vt:lpstr>Breakpoints</vt:lpstr>
      <vt:lpstr>Duplicões</vt:lpstr>
      <vt:lpstr>Apresentação do PowerPoint</vt:lpstr>
      <vt:lpstr>Síndrome de Angelman (SA)</vt:lpstr>
      <vt:lpstr>Apresentação do PowerPoint</vt:lpstr>
      <vt:lpstr>Apresentação do PowerPoint</vt:lpstr>
      <vt:lpstr>Síndrome de Angelman</vt:lpstr>
      <vt:lpstr>Síndrome de Prader-Willi</vt:lpstr>
      <vt:lpstr>Apresentação do PowerPoint</vt:lpstr>
      <vt:lpstr>Referências Bibliográficas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segmento do cromossoma 15 que foge à regra</dc:title>
  <dc:creator>Cliente</dc:creator>
  <cp:lastModifiedBy>Xana</cp:lastModifiedBy>
  <cp:revision>196</cp:revision>
  <dcterms:created xsi:type="dcterms:W3CDTF">2013-06-20T20:44:20Z</dcterms:created>
  <dcterms:modified xsi:type="dcterms:W3CDTF">2013-06-26T12:39:52Z</dcterms:modified>
</cp:coreProperties>
</file>